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58" r:id="rId2"/>
    <p:sldId id="359" r:id="rId3"/>
    <p:sldId id="402" r:id="rId4"/>
    <p:sldId id="385" r:id="rId5"/>
    <p:sldId id="363" r:id="rId6"/>
    <p:sldId id="403" r:id="rId7"/>
    <p:sldId id="404" r:id="rId8"/>
    <p:sldId id="405" r:id="rId9"/>
    <p:sldId id="406" r:id="rId10"/>
    <p:sldId id="407" r:id="rId11"/>
    <p:sldId id="408" r:id="rId12"/>
    <p:sldId id="369" r:id="rId13"/>
    <p:sldId id="370" r:id="rId14"/>
    <p:sldId id="371" r:id="rId15"/>
    <p:sldId id="409" r:id="rId16"/>
    <p:sldId id="372" r:id="rId17"/>
    <p:sldId id="373" r:id="rId18"/>
    <p:sldId id="374" r:id="rId19"/>
    <p:sldId id="410" r:id="rId20"/>
    <p:sldId id="413" r:id="rId21"/>
    <p:sldId id="375" r:id="rId22"/>
    <p:sldId id="376" r:id="rId23"/>
    <p:sldId id="414" r:id="rId24"/>
    <p:sldId id="377" r:id="rId25"/>
    <p:sldId id="415" r:id="rId26"/>
    <p:sldId id="380" r:id="rId27"/>
    <p:sldId id="417" r:id="rId28"/>
    <p:sldId id="418" r:id="rId29"/>
    <p:sldId id="382" r:id="rId3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西田　光昭" initials="西田　光昭" lastIdx="5" clrIdx="0">
    <p:extLst>
      <p:ext uri="{19B8F6BF-5375-455C-9EA6-DF929625EA0E}">
        <p15:presenceInfo xmlns:p15="http://schemas.microsoft.com/office/powerpoint/2012/main" userId="西田　光昭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CE"/>
    <a:srgbClr val="009900"/>
    <a:srgbClr val="FF33CC"/>
    <a:srgbClr val="CC00CC"/>
    <a:srgbClr val="FE8002"/>
    <a:srgbClr val="E7FFE7"/>
    <a:srgbClr val="CCFFCC"/>
    <a:srgbClr val="CCFFFF"/>
    <a:srgbClr val="FFE5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333" autoAdjust="0"/>
  </p:normalViewPr>
  <p:slideViewPr>
    <p:cSldViewPr snapToGrid="0">
      <p:cViewPr varScale="1">
        <p:scale>
          <a:sx n="69" d="100"/>
          <a:sy n="69" d="100"/>
        </p:scale>
        <p:origin x="7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0C11F-44A0-450B-B3CD-A55B650CDCA0}" type="datetimeFigureOut">
              <a:rPr kumimoji="1" lang="ja-JP" altLang="en-US" smtClean="0"/>
              <a:t>2021/4/1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E8880-3D11-47D0-B3C4-C34E9B489A6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427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612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2021/4/1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302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2021/4/1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637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2021/4/1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256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2021/4/1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713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2021/4/1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075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2021/4/1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70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2021/4/1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53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2021/4/1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822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2021/4/1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749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2021/4/1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783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2021/4/1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07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27866-CAF6-4CF8-967C-46485E7D26A4}" type="datetimeFigureOut">
              <a:rPr kumimoji="1" lang="ja-JP" altLang="en-US" smtClean="0"/>
              <a:t>2021/4/1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318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940523" y="709500"/>
            <a:ext cx="10528663" cy="35909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ja-JP" sz="6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6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はじめての</a:t>
            </a:r>
            <a:r>
              <a:rPr lang="en-US" altLang="ja-JP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Chromebook</a:t>
            </a:r>
          </a:p>
          <a:p>
            <a:pPr algn="ctr"/>
            <a:endParaRPr lang="en-US" altLang="ja-JP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　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67221" y="4616904"/>
            <a:ext cx="9601966" cy="202276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marL="457200" indent="-457200" algn="l">
              <a:lnSpc>
                <a:spcPts val="5500"/>
              </a:lnSpc>
              <a:buFont typeface="Wingdings" panose="05000000000000000000" pitchFamily="2" charset="2"/>
              <a:buChar char="n"/>
            </a:pPr>
            <a:r>
              <a:rPr lang="ja-JP" altLang="en-US" sz="2800" dirty="0"/>
              <a:t>スクリーンショットで画像をコピーしてみよう</a:t>
            </a:r>
            <a:endParaRPr lang="en-US" altLang="ja-JP" sz="2800" dirty="0"/>
          </a:p>
          <a:p>
            <a:pPr marL="457200" indent="-457200" algn="l">
              <a:lnSpc>
                <a:spcPts val="5500"/>
              </a:lnSpc>
              <a:buFont typeface="Wingdings" panose="05000000000000000000" pitchFamily="2" charset="2"/>
              <a:buChar char="n"/>
            </a:pPr>
            <a:r>
              <a:rPr lang="ja-JP" altLang="en-US" sz="2800" dirty="0"/>
              <a:t>コピーした画像</a:t>
            </a:r>
            <a:r>
              <a:rPr lang="ja-JP" altLang="en-US" sz="2800" dirty="0" smtClean="0"/>
              <a:t>をドキュメント</a:t>
            </a:r>
            <a:r>
              <a:rPr lang="ja-JP" altLang="en-US" sz="2800" dirty="0"/>
              <a:t>にはりつけてみよう</a:t>
            </a:r>
            <a:endParaRPr lang="en-US" altLang="ja-JP" sz="2800" dirty="0"/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44570" y="3224428"/>
            <a:ext cx="8720568" cy="822829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>
              <a:lnSpc>
                <a:spcPts val="5500"/>
              </a:lnSpc>
            </a:pPr>
            <a:r>
              <a:rPr lang="en-US" altLang="ja-JP" sz="4000" dirty="0"/>
              <a:t>【</a:t>
            </a:r>
            <a:r>
              <a:rPr lang="ja-JP" altLang="en-US" sz="4000" dirty="0"/>
              <a:t>スクリーンショット編</a:t>
            </a:r>
            <a:r>
              <a:rPr lang="en-US" altLang="ja-JP" sz="4000" dirty="0"/>
              <a:t>】</a:t>
            </a:r>
            <a:endParaRPr lang="ja-JP" altLang="en-US" sz="4000" dirty="0"/>
          </a:p>
        </p:txBody>
      </p:sp>
      <p:sp>
        <p:nvSpPr>
          <p:cNvPr id="8" name="タイトル 3"/>
          <p:cNvSpPr txBox="1">
            <a:spLocks/>
          </p:cNvSpPr>
          <p:nvPr/>
        </p:nvSpPr>
        <p:spPr>
          <a:xfrm>
            <a:off x="10855232" y="228420"/>
            <a:ext cx="1227909" cy="414419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小学校用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160914" y="3050828"/>
            <a:ext cx="886689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へん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58043" y="4616904"/>
            <a:ext cx="886689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がぞうｙ</a:t>
            </a:r>
          </a:p>
        </p:txBody>
      </p:sp>
    </p:spTree>
    <p:extLst>
      <p:ext uri="{BB962C8B-B14F-4D97-AF65-F5344CB8AC3E}">
        <p14:creationId xmlns:p14="http://schemas.microsoft.com/office/powerpoint/2010/main" val="107612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グループ化 24"/>
          <p:cNvGrpSpPr/>
          <p:nvPr/>
        </p:nvGrpSpPr>
        <p:grpSpPr>
          <a:xfrm>
            <a:off x="1827347" y="2249714"/>
            <a:ext cx="8561139" cy="4608286"/>
            <a:chOff x="1827347" y="2249714"/>
            <a:chExt cx="8561139" cy="4608286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259"/>
            <a:stretch/>
          </p:blipFill>
          <p:spPr>
            <a:xfrm>
              <a:off x="1827347" y="2249714"/>
              <a:ext cx="8561139" cy="4608286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2065" y="3598682"/>
              <a:ext cx="7630221" cy="2974936"/>
            </a:xfrm>
            <a:prstGeom prst="rect">
              <a:avLst/>
            </a:prstGeom>
          </p:spPr>
        </p:pic>
      </p:grpSp>
      <p:sp>
        <p:nvSpPr>
          <p:cNvPr id="3" name="正方形/長方形 2"/>
          <p:cNvSpPr/>
          <p:nvPr/>
        </p:nvSpPr>
        <p:spPr>
          <a:xfrm>
            <a:off x="1846605" y="2354135"/>
            <a:ext cx="8561139" cy="4595469"/>
          </a:xfrm>
          <a:prstGeom prst="rect">
            <a:avLst/>
          </a:prstGeom>
          <a:solidFill>
            <a:srgbClr val="0D0D0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9567" y="1861969"/>
            <a:ext cx="11592433" cy="5363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/>
              <a:t> 画面が暗くなるので、コピーしたい部分を</a:t>
            </a:r>
            <a:r>
              <a:rPr lang="ja-JP" altLang="en-US" dirty="0">
                <a:solidFill>
                  <a:srgbClr val="FF0000"/>
                </a:solidFill>
              </a:rPr>
              <a:t>ドラッグ</a:t>
            </a:r>
            <a:r>
              <a:rPr lang="ja-JP" altLang="en-US" dirty="0"/>
              <a:t>して囲みましょう</a:t>
            </a:r>
          </a:p>
        </p:txBody>
      </p:sp>
      <p:sp>
        <p:nvSpPr>
          <p:cNvPr id="17" name="タイトル 3"/>
          <p:cNvSpPr txBox="1">
            <a:spLocks/>
          </p:cNvSpPr>
          <p:nvPr/>
        </p:nvSpPr>
        <p:spPr>
          <a:xfrm>
            <a:off x="0" y="96412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インターネット</a:t>
            </a: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から画像を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コピーする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90233" y="1195831"/>
            <a:ext cx="3840387" cy="3998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sz="2800" dirty="0"/>
              <a:t>画面の一部をコピー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3066691" y="4173230"/>
            <a:ext cx="4642048" cy="25048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0394884">
            <a:off x="2565077" y="3998902"/>
            <a:ext cx="1405952" cy="1563939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8221380" y="4231849"/>
            <a:ext cx="2409464" cy="1098043"/>
          </a:xfrm>
          <a:prstGeom prst="wedgeRectCallout">
            <a:avLst>
              <a:gd name="adj1" fmla="val -84277"/>
              <a:gd name="adj2" fmla="val 17618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288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指でなぞって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288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囲みましょう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0678" y="987355"/>
            <a:ext cx="205663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がめん　　いちぶ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46605" y="1640089"/>
            <a:ext cx="64721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くら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475030" y="1577587"/>
            <a:ext cx="94210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ぶぶん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683457" y="1636344"/>
            <a:ext cx="94210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かこ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444254" y="101305"/>
            <a:ext cx="11778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947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91"/>
          <a:stretch/>
        </p:blipFill>
        <p:spPr>
          <a:xfrm>
            <a:off x="1688451" y="2338086"/>
            <a:ext cx="8519886" cy="434985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1131370" y="1797011"/>
            <a:ext cx="10475528" cy="5363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/>
              <a:t> 画面の一部分がコピーされ、画面の右下にミニ画面がでます</a:t>
            </a:r>
            <a:endParaRPr lang="en-US" altLang="ja-JP" dirty="0"/>
          </a:p>
        </p:txBody>
      </p:sp>
      <p:sp>
        <p:nvSpPr>
          <p:cNvPr id="19" name="角丸四角形 18"/>
          <p:cNvSpPr/>
          <p:nvPr/>
        </p:nvSpPr>
        <p:spPr>
          <a:xfrm>
            <a:off x="7771182" y="4341418"/>
            <a:ext cx="2488948" cy="2115459"/>
          </a:xfrm>
          <a:prstGeom prst="roundRect">
            <a:avLst>
              <a:gd name="adj" fmla="val 7416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タイトル 3"/>
          <p:cNvSpPr txBox="1">
            <a:spLocks/>
          </p:cNvSpPr>
          <p:nvPr/>
        </p:nvSpPr>
        <p:spPr>
          <a:xfrm>
            <a:off x="0" y="96412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インターネット</a:t>
            </a: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から画像を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コピーする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087567" y="2702300"/>
            <a:ext cx="2519331" cy="1098043"/>
          </a:xfrm>
          <a:prstGeom prst="wedgeRectCallout">
            <a:avLst>
              <a:gd name="adj1" fmla="val -41129"/>
              <a:gd name="adj2" fmla="val 115651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2880"/>
              </a:lnSpc>
            </a:pPr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この画面が保存されました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30671" y="1194953"/>
            <a:ext cx="3559511" cy="3998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sz="2800" dirty="0"/>
              <a:t>画面全体をコピー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7961338" y="5116010"/>
            <a:ext cx="210863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025" y="5044606"/>
            <a:ext cx="1435261" cy="1057208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341115" y="1592053"/>
            <a:ext cx="23303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がめん　　いちぶぶん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620448" y="2659726"/>
            <a:ext cx="9587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ほぞん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444254" y="101305"/>
            <a:ext cx="11778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271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3"/>
          <p:cNvSpPr txBox="1">
            <a:spLocks/>
          </p:cNvSpPr>
          <p:nvPr/>
        </p:nvSpPr>
        <p:spPr>
          <a:xfrm>
            <a:off x="0" y="86740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インターネット</a:t>
            </a: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から画像を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コピーする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1440993" y="1192925"/>
            <a:ext cx="9843755" cy="5513721"/>
            <a:chOff x="1827347" y="2090057"/>
            <a:chExt cx="8622939" cy="4767943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1827347" y="2090057"/>
              <a:ext cx="8622939" cy="4767943"/>
              <a:chOff x="1827347" y="2090057"/>
              <a:chExt cx="8622939" cy="4767943"/>
            </a:xfrm>
          </p:grpSpPr>
          <p:pic>
            <p:nvPicPr>
              <p:cNvPr id="13" name="図 12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1" t="942" r="-722"/>
              <a:stretch/>
            </p:blipFill>
            <p:spPr>
              <a:xfrm>
                <a:off x="1827347" y="2090057"/>
                <a:ext cx="8622939" cy="476794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5" name="図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12065" y="3598682"/>
                <a:ext cx="7630221" cy="2974936"/>
              </a:xfrm>
              <a:prstGeom prst="rect">
                <a:avLst/>
              </a:prstGeom>
            </p:spPr>
          </p:pic>
        </p:grpSp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6349" y="3598682"/>
              <a:ext cx="6837016" cy="3059227"/>
            </a:xfrm>
            <a:prstGeom prst="rect">
              <a:avLst/>
            </a:prstGeom>
          </p:spPr>
        </p:pic>
      </p:grpSp>
      <p:sp>
        <p:nvSpPr>
          <p:cNvPr id="20" name="角丸四角形 19"/>
          <p:cNvSpPr/>
          <p:nvPr/>
        </p:nvSpPr>
        <p:spPr>
          <a:xfrm>
            <a:off x="10878092" y="1096377"/>
            <a:ext cx="490728" cy="34070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91"/>
          <a:stretch/>
        </p:blipFill>
        <p:spPr>
          <a:xfrm>
            <a:off x="1440993" y="1779985"/>
            <a:ext cx="9843755" cy="5025763"/>
          </a:xfrm>
          <a:prstGeom prst="rect">
            <a:avLst/>
          </a:prstGeom>
          <a:ln>
            <a:noFill/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8866909" y="1797393"/>
            <a:ext cx="2932692" cy="1141504"/>
          </a:xfrm>
          <a:prstGeom prst="wedgeRectCallout">
            <a:avLst>
              <a:gd name="adj1" fmla="val 29754"/>
              <a:gd name="adj2" fmla="val -87270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>
            <a:defPPr>
              <a:defRPr lang="ja-JP"/>
            </a:defPPr>
            <a:lvl1pPr>
              <a:lnSpc>
                <a:spcPts val="2880"/>
              </a:lnSpc>
              <a:defRPr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dirty="0"/>
              <a:t>右上の☒をタップ</a:t>
            </a:r>
            <a:endParaRPr lang="en-US" altLang="ja-JP" dirty="0"/>
          </a:p>
          <a:p>
            <a:pPr algn="ctr">
              <a:lnSpc>
                <a:spcPct val="150000"/>
              </a:lnSpc>
            </a:pPr>
            <a:r>
              <a:rPr lang="ja-JP" altLang="en-US" dirty="0"/>
              <a:t>して閉じましょう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662146" y="2261038"/>
            <a:ext cx="40256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444254" y="101305"/>
            <a:ext cx="11778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1314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4109" y="1941206"/>
            <a:ext cx="8909285" cy="4819808"/>
          </a:xfrm>
          <a:prstGeom prst="rect">
            <a:avLst/>
          </a:prstGeom>
        </p:spPr>
      </p:pic>
      <p:sp>
        <p:nvSpPr>
          <p:cNvPr id="14" name="タイトル 3"/>
          <p:cNvSpPr txBox="1">
            <a:spLocks/>
          </p:cNvSpPr>
          <p:nvPr/>
        </p:nvSpPr>
        <p:spPr>
          <a:xfrm>
            <a:off x="0" y="231144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コピーした画像を見る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4290712" y="2810028"/>
            <a:ext cx="999086" cy="9010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603699" y="1454783"/>
            <a:ext cx="8117817" cy="536335"/>
          </a:xfrm>
          <a:prstGeom prst="rect">
            <a:avLst/>
          </a:prstGeom>
          <a:noFill/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/>
              <a:t>アプリ一覧から</a:t>
            </a:r>
            <a:r>
              <a:rPr lang="en-US" altLang="ja-JP" dirty="0"/>
              <a:t>【</a:t>
            </a:r>
            <a:r>
              <a:rPr lang="ja-JP" altLang="en-US" dirty="0">
                <a:solidFill>
                  <a:srgbClr val="FF0000"/>
                </a:solidFill>
              </a:rPr>
              <a:t>ファイル</a:t>
            </a:r>
            <a:r>
              <a:rPr lang="en-US" altLang="ja-JP" dirty="0"/>
              <a:t>】</a:t>
            </a:r>
            <a:r>
              <a:rPr lang="ja-JP" altLang="en-US" dirty="0"/>
              <a:t>を開きます</a:t>
            </a:r>
          </a:p>
        </p:txBody>
      </p:sp>
      <p:sp>
        <p:nvSpPr>
          <p:cNvPr id="10" name="テキスト ボックス 8"/>
          <p:cNvSpPr txBox="1"/>
          <p:nvPr/>
        </p:nvSpPr>
        <p:spPr>
          <a:xfrm>
            <a:off x="6591310" y="1196255"/>
            <a:ext cx="759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ひら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18202" y="4148532"/>
            <a:ext cx="2944105" cy="862651"/>
          </a:xfrm>
          <a:prstGeom prst="wedgeRectCallout">
            <a:avLst>
              <a:gd name="adj1" fmla="val 5118"/>
              <a:gd name="adj2" fmla="val -106561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>
            <a:defPPr>
              <a:defRPr lang="ja-JP"/>
            </a:defPPr>
            <a:lvl1pPr>
              <a:lnSpc>
                <a:spcPts val="2880"/>
              </a:lnSpc>
              <a:defRPr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</a:lstStyle>
          <a:p>
            <a:pPr algn="ctr"/>
            <a:r>
              <a:rPr lang="ja-JP" altLang="en-US" dirty="0"/>
              <a:t>「ファイル」を</a:t>
            </a:r>
            <a:endParaRPr lang="en-US" altLang="ja-JP" dirty="0"/>
          </a:p>
          <a:p>
            <a:pPr algn="ctr"/>
            <a:r>
              <a:rPr lang="ja-JP" altLang="en-US" dirty="0"/>
              <a:t>タップします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11311" y="1196255"/>
            <a:ext cx="1131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いちらん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テキスト ボックス 8"/>
          <p:cNvSpPr txBox="1"/>
          <p:nvPr/>
        </p:nvSpPr>
        <p:spPr>
          <a:xfrm>
            <a:off x="6176920" y="244999"/>
            <a:ext cx="105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7888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191588" y="1440067"/>
            <a:ext cx="11808823" cy="41638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/>
              <a:t>　 「</a:t>
            </a:r>
            <a:r>
              <a:rPr lang="ja-JP" altLang="en-US" dirty="0">
                <a:solidFill>
                  <a:srgbClr val="FF0000"/>
                </a:solidFill>
              </a:rPr>
              <a:t>マイファイル</a:t>
            </a:r>
            <a:r>
              <a:rPr lang="ja-JP" altLang="en-US" dirty="0"/>
              <a:t>」をタップ→「</a:t>
            </a:r>
            <a:r>
              <a:rPr lang="ja-JP" altLang="en-US" dirty="0">
                <a:solidFill>
                  <a:srgbClr val="FF0000"/>
                </a:solidFill>
              </a:rPr>
              <a:t>ダウンロード</a:t>
            </a:r>
            <a:r>
              <a:rPr lang="ja-JP" altLang="en-US" dirty="0"/>
              <a:t>」をタップしましょう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739945" y="2289883"/>
            <a:ext cx="9665696" cy="3798401"/>
            <a:chOff x="1760188" y="2218306"/>
            <a:chExt cx="8342601" cy="2810894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60188" y="2218306"/>
              <a:ext cx="8342601" cy="2810894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2270" y="3247862"/>
              <a:ext cx="5084610" cy="1758017"/>
            </a:xfrm>
            <a:prstGeom prst="rect">
              <a:avLst/>
            </a:prstGeom>
          </p:spPr>
        </p:pic>
      </p:grpSp>
      <p:sp>
        <p:nvSpPr>
          <p:cNvPr id="14" name="テキスト ボックス 13"/>
          <p:cNvSpPr txBox="1"/>
          <p:nvPr/>
        </p:nvSpPr>
        <p:spPr>
          <a:xfrm>
            <a:off x="8235060" y="3201869"/>
            <a:ext cx="3541304" cy="1543321"/>
          </a:xfrm>
          <a:prstGeom prst="wedgeRectCallout">
            <a:avLst>
              <a:gd name="adj1" fmla="val -20436"/>
              <a:gd name="adj2" fmla="val -79922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>
            <a:defPPr>
              <a:defRPr lang="ja-JP"/>
            </a:defPPr>
            <a:lvl1pPr algn="ctr">
              <a:lnSpc>
                <a:spcPts val="2880"/>
              </a:lnSpc>
              <a:defRPr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</a:lstStyle>
          <a:p>
            <a:pPr>
              <a:lnSpc>
                <a:spcPts val="3800"/>
              </a:lnSpc>
            </a:pPr>
            <a:r>
              <a:rPr lang="ja-JP" altLang="en-US" dirty="0"/>
              <a:t>大きい画像でみたい時はここをタップして</a:t>
            </a:r>
            <a:endParaRPr lang="en-US" altLang="ja-JP" dirty="0"/>
          </a:p>
          <a:p>
            <a:pPr>
              <a:lnSpc>
                <a:spcPts val="3800"/>
              </a:lnSpc>
            </a:pPr>
            <a:r>
              <a:rPr lang="ja-JP" altLang="en-US" dirty="0"/>
              <a:t>表示を大きくします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8996087" y="2289883"/>
            <a:ext cx="510590" cy="47422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857817" y="4413145"/>
            <a:ext cx="1678280" cy="3320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739945" y="4846572"/>
            <a:ext cx="2103120" cy="3320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タイトル 3"/>
          <p:cNvSpPr txBox="1">
            <a:spLocks/>
          </p:cNvSpPr>
          <p:nvPr/>
        </p:nvSpPr>
        <p:spPr>
          <a:xfrm>
            <a:off x="0" y="231144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コピーした画像を見る</a:t>
            </a:r>
          </a:p>
        </p:txBody>
      </p:sp>
      <p:sp>
        <p:nvSpPr>
          <p:cNvPr id="16" name="テキスト ボックス 8"/>
          <p:cNvSpPr txBox="1"/>
          <p:nvPr/>
        </p:nvSpPr>
        <p:spPr>
          <a:xfrm>
            <a:off x="6204629" y="250665"/>
            <a:ext cx="105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テキスト ボックス 8"/>
          <p:cNvSpPr txBox="1"/>
          <p:nvPr/>
        </p:nvSpPr>
        <p:spPr>
          <a:xfrm>
            <a:off x="8470243" y="4079085"/>
            <a:ext cx="1255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ひょうじ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2476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191588" y="1440067"/>
            <a:ext cx="11808823" cy="41638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/>
              <a:t>　 「</a:t>
            </a:r>
            <a:r>
              <a:rPr lang="ja-JP" altLang="en-US" dirty="0">
                <a:solidFill>
                  <a:srgbClr val="FF0000"/>
                </a:solidFill>
              </a:rPr>
              <a:t>マイファイル</a:t>
            </a:r>
            <a:r>
              <a:rPr lang="ja-JP" altLang="en-US" dirty="0"/>
              <a:t>」をタップ→「</a:t>
            </a:r>
            <a:r>
              <a:rPr lang="ja-JP" altLang="en-US" dirty="0">
                <a:solidFill>
                  <a:srgbClr val="FF0000"/>
                </a:solidFill>
              </a:rPr>
              <a:t>ダウンロード</a:t>
            </a:r>
            <a:r>
              <a:rPr lang="ja-JP" altLang="en-US" dirty="0"/>
              <a:t>」をタップしましょう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739945" y="2289883"/>
            <a:ext cx="9665696" cy="3798401"/>
            <a:chOff x="1760188" y="2218306"/>
            <a:chExt cx="8342601" cy="2810894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60188" y="2218306"/>
              <a:ext cx="8342601" cy="2810894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2270" y="3247862"/>
              <a:ext cx="5084610" cy="1758017"/>
            </a:xfrm>
            <a:prstGeom prst="rect">
              <a:avLst/>
            </a:prstGeom>
          </p:spPr>
        </p:pic>
      </p:grpSp>
      <p:sp>
        <p:nvSpPr>
          <p:cNvPr id="14" name="テキスト ボックス 13"/>
          <p:cNvSpPr txBox="1"/>
          <p:nvPr/>
        </p:nvSpPr>
        <p:spPr>
          <a:xfrm>
            <a:off x="4190979" y="2784764"/>
            <a:ext cx="3442198" cy="1488184"/>
          </a:xfrm>
          <a:prstGeom prst="wedgeRectCallout">
            <a:avLst>
              <a:gd name="adj1" fmla="val -34599"/>
              <a:gd name="adj2" fmla="val 66768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>
            <a:defPPr>
              <a:defRPr lang="ja-JP"/>
            </a:defPPr>
            <a:lvl1pPr algn="ctr">
              <a:lnSpc>
                <a:spcPts val="2880"/>
              </a:lnSpc>
              <a:defRPr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dirty="0"/>
              <a:t>写真をタップすると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拡大して見られます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857817" y="4413145"/>
            <a:ext cx="1678280" cy="3320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739945" y="4846572"/>
            <a:ext cx="2103120" cy="3320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827505">
            <a:off x="2589570" y="5039261"/>
            <a:ext cx="1405952" cy="1563939"/>
          </a:xfrm>
          <a:prstGeom prst="rect">
            <a:avLst/>
          </a:prstGeom>
        </p:spPr>
      </p:pic>
      <p:sp>
        <p:nvSpPr>
          <p:cNvPr id="16" name="タイトル 3"/>
          <p:cNvSpPr txBox="1">
            <a:spLocks/>
          </p:cNvSpPr>
          <p:nvPr/>
        </p:nvSpPr>
        <p:spPr>
          <a:xfrm>
            <a:off x="0" y="231144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コピーした画像を見る</a:t>
            </a:r>
          </a:p>
        </p:txBody>
      </p:sp>
      <p:sp>
        <p:nvSpPr>
          <p:cNvPr id="17" name="テキスト ボックス 8"/>
          <p:cNvSpPr txBox="1"/>
          <p:nvPr/>
        </p:nvSpPr>
        <p:spPr>
          <a:xfrm>
            <a:off x="6204629" y="250665"/>
            <a:ext cx="105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8" name="テキスト ボックス 8"/>
          <p:cNvSpPr txBox="1"/>
          <p:nvPr/>
        </p:nvSpPr>
        <p:spPr>
          <a:xfrm>
            <a:off x="4343911" y="2894397"/>
            <a:ext cx="1059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しゃしん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9" name="テキスト ボックス 8"/>
          <p:cNvSpPr txBox="1"/>
          <p:nvPr/>
        </p:nvSpPr>
        <p:spPr>
          <a:xfrm>
            <a:off x="4343911" y="3412193"/>
            <a:ext cx="1167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かくだい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9790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2258649" y="1369858"/>
            <a:ext cx="9568142" cy="41638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/>
              <a:t> いろいろコピーした画像を見てみましょう</a:t>
            </a: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4519" y="1973667"/>
            <a:ext cx="8442960" cy="4746847"/>
          </a:xfrm>
          <a:prstGeom prst="rect">
            <a:avLst/>
          </a:prstGeom>
          <a:solidFill>
            <a:srgbClr val="FDFECE"/>
          </a:solidFill>
          <a:ln>
            <a:solidFill>
              <a:schemeClr val="tx1"/>
            </a:solidFill>
          </a:ln>
        </p:spPr>
      </p:pic>
      <p:sp>
        <p:nvSpPr>
          <p:cNvPr id="12" name="角丸四角形 11"/>
          <p:cNvSpPr/>
          <p:nvPr/>
        </p:nvSpPr>
        <p:spPr>
          <a:xfrm>
            <a:off x="8838111" y="4315056"/>
            <a:ext cx="666206" cy="5051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368146" y="1956076"/>
            <a:ext cx="3458646" cy="1926715"/>
          </a:xfrm>
          <a:prstGeom prst="wedgeRectCallout">
            <a:avLst>
              <a:gd name="adj1" fmla="val -28946"/>
              <a:gd name="adj2" fmla="val 76598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>
            <a:defPPr>
              <a:defRPr lang="ja-JP"/>
            </a:defPPr>
            <a:lvl1pPr algn="ctr">
              <a:lnSpc>
                <a:spcPts val="2880"/>
              </a:lnSpc>
              <a:defRPr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</a:lstStyle>
          <a:p>
            <a:pPr>
              <a:lnSpc>
                <a:spcPts val="4600"/>
              </a:lnSpc>
            </a:pPr>
            <a:r>
              <a:rPr lang="ja-JP" altLang="en-US" dirty="0"/>
              <a:t>次の画像はスワイプや</a:t>
            </a:r>
            <a:endParaRPr lang="en-US" altLang="ja-JP" dirty="0"/>
          </a:p>
          <a:p>
            <a:pPr>
              <a:lnSpc>
                <a:spcPts val="4600"/>
              </a:lnSpc>
            </a:pPr>
            <a:r>
              <a:rPr lang="ja-JP" altLang="en-US" dirty="0"/>
              <a:t>矢印をタップして</a:t>
            </a:r>
            <a:endParaRPr lang="en-US" altLang="ja-JP" dirty="0"/>
          </a:p>
          <a:p>
            <a:pPr>
              <a:lnSpc>
                <a:spcPts val="4600"/>
              </a:lnSpc>
            </a:pPr>
            <a:r>
              <a:rPr lang="ja-JP" altLang="en-US" dirty="0"/>
              <a:t>表示します</a:t>
            </a: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3196198" y="5466210"/>
            <a:ext cx="5799602" cy="44994"/>
          </a:xfrm>
          <a:prstGeom prst="straightConnector1">
            <a:avLst/>
          </a:prstGeom>
          <a:ln w="114300">
            <a:solidFill>
              <a:srgbClr val="FF0000"/>
            </a:solidFill>
            <a:prstDash val="dash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タイトル 3"/>
          <p:cNvSpPr txBox="1">
            <a:spLocks/>
          </p:cNvSpPr>
          <p:nvPr/>
        </p:nvSpPr>
        <p:spPr>
          <a:xfrm>
            <a:off x="0" y="231144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コピーした画像を見る</a:t>
            </a:r>
          </a:p>
        </p:txBody>
      </p:sp>
      <p:sp>
        <p:nvSpPr>
          <p:cNvPr id="10" name="テキスト ボックス 8"/>
          <p:cNvSpPr txBox="1"/>
          <p:nvPr/>
        </p:nvSpPr>
        <p:spPr>
          <a:xfrm>
            <a:off x="6107644" y="250665"/>
            <a:ext cx="105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3" name="テキスト ボックス 8"/>
          <p:cNvSpPr txBox="1"/>
          <p:nvPr/>
        </p:nvSpPr>
        <p:spPr>
          <a:xfrm>
            <a:off x="9171214" y="3133960"/>
            <a:ext cx="1146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ひょうじ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6" name="テキスト ボックス 8"/>
          <p:cNvSpPr txBox="1"/>
          <p:nvPr/>
        </p:nvSpPr>
        <p:spPr>
          <a:xfrm>
            <a:off x="8671958" y="2553261"/>
            <a:ext cx="1255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やじるし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テキスト ボックス 8"/>
          <p:cNvSpPr txBox="1"/>
          <p:nvPr/>
        </p:nvSpPr>
        <p:spPr>
          <a:xfrm>
            <a:off x="8450187" y="1992589"/>
            <a:ext cx="637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2513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1844039" y="1405790"/>
            <a:ext cx="10156372" cy="41638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/>
              <a:t> 画像の右上の☒をタップして閉じましょう</a:t>
            </a: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039" y="1921683"/>
            <a:ext cx="8436033" cy="45381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角丸四角形 8"/>
          <p:cNvSpPr/>
          <p:nvPr/>
        </p:nvSpPr>
        <p:spPr>
          <a:xfrm>
            <a:off x="9118559" y="1955302"/>
            <a:ext cx="428600" cy="35507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3"/>
          <p:cNvSpPr txBox="1">
            <a:spLocks/>
          </p:cNvSpPr>
          <p:nvPr/>
        </p:nvSpPr>
        <p:spPr>
          <a:xfrm>
            <a:off x="0" y="231144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コピーした画像を見る</a:t>
            </a:r>
          </a:p>
        </p:txBody>
      </p:sp>
      <p:sp>
        <p:nvSpPr>
          <p:cNvPr id="7" name="テキスト ボックス 8"/>
          <p:cNvSpPr txBox="1"/>
          <p:nvPr/>
        </p:nvSpPr>
        <p:spPr>
          <a:xfrm>
            <a:off x="6107644" y="250665"/>
            <a:ext cx="105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テキスト ボックス 8"/>
          <p:cNvSpPr txBox="1"/>
          <p:nvPr/>
        </p:nvSpPr>
        <p:spPr>
          <a:xfrm>
            <a:off x="6651280" y="1199082"/>
            <a:ext cx="529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5481299" y="1822179"/>
            <a:ext cx="3637260" cy="1675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356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3"/>
          <p:cNvSpPr txBox="1">
            <a:spLocks/>
          </p:cNvSpPr>
          <p:nvPr/>
        </p:nvSpPr>
        <p:spPr>
          <a:xfrm>
            <a:off x="0" y="170917"/>
            <a:ext cx="12192000" cy="10538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コピーした画像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</a:t>
            </a: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ドキュメント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</a:t>
            </a: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はる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114" y="2470894"/>
            <a:ext cx="7584162" cy="4264009"/>
          </a:xfrm>
          <a:prstGeom prst="rect">
            <a:avLst/>
          </a:prstGeom>
        </p:spPr>
      </p:pic>
      <p:sp>
        <p:nvSpPr>
          <p:cNvPr id="14" name="角丸四角形 13"/>
          <p:cNvSpPr/>
          <p:nvPr/>
        </p:nvSpPr>
        <p:spPr>
          <a:xfrm>
            <a:off x="6516781" y="3393133"/>
            <a:ext cx="715292" cy="7632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55473" y="1348893"/>
            <a:ext cx="9568142" cy="79806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/>
              <a:t> スクリーンショットの画像を</a:t>
            </a:r>
            <a:r>
              <a:rPr lang="ja-JP" altLang="en-US" dirty="0" smtClean="0"/>
              <a:t>ドキュメント</a:t>
            </a:r>
            <a:r>
              <a:rPr lang="ja-JP" altLang="en-US" dirty="0"/>
              <a:t>にはりつけて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保存してみましょう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368129" y="3953018"/>
            <a:ext cx="2953507" cy="1713492"/>
          </a:xfrm>
          <a:prstGeom prst="wedgeRectCallout">
            <a:avLst>
              <a:gd name="adj1" fmla="val -61009"/>
              <a:gd name="adj2" fmla="val -42712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88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ドキュメントを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ts val="288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タップして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開きます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8"/>
          <p:cNvSpPr txBox="1"/>
          <p:nvPr/>
        </p:nvSpPr>
        <p:spPr>
          <a:xfrm>
            <a:off x="4568040" y="153148"/>
            <a:ext cx="1029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テキスト ボックス 8"/>
          <p:cNvSpPr txBox="1"/>
          <p:nvPr/>
        </p:nvSpPr>
        <p:spPr>
          <a:xfrm>
            <a:off x="8132614" y="4823619"/>
            <a:ext cx="609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ひら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83183" y="1720217"/>
            <a:ext cx="9587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ほぞん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2854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3"/>
          <p:cNvSpPr txBox="1">
            <a:spLocks/>
          </p:cNvSpPr>
          <p:nvPr/>
        </p:nvSpPr>
        <p:spPr>
          <a:xfrm>
            <a:off x="0" y="244929"/>
            <a:ext cx="12192000" cy="10538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コピーした画像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</a:t>
            </a: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ドキュメント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</a:t>
            </a: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はる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82"/>
          <a:stretch/>
        </p:blipFill>
        <p:spPr>
          <a:xfrm>
            <a:off x="2458192" y="2057374"/>
            <a:ext cx="7503226" cy="4539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角丸四角形 14"/>
          <p:cNvSpPr/>
          <p:nvPr/>
        </p:nvSpPr>
        <p:spPr>
          <a:xfrm>
            <a:off x="3371979" y="3091086"/>
            <a:ext cx="1435547" cy="1854987"/>
          </a:xfrm>
          <a:prstGeom prst="roundRect">
            <a:avLst>
              <a:gd name="adj" fmla="val 898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75163" y="1438725"/>
            <a:ext cx="8748451" cy="46605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/>
              <a:t> 新しいドキュメントを作成をタップします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23509" y="254351"/>
            <a:ext cx="25948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がぞう　　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52289" y="1243296"/>
            <a:ext cx="1255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さくせい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4350327" y="1904777"/>
            <a:ext cx="346365" cy="11863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708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0231"/>
          <a:stretch/>
        </p:blipFill>
        <p:spPr>
          <a:xfrm>
            <a:off x="1474663" y="2117879"/>
            <a:ext cx="9474926" cy="4249361"/>
          </a:xfrm>
          <a:prstGeom prst="rect">
            <a:avLst/>
          </a:prstGeom>
        </p:spPr>
      </p:pic>
      <p:sp>
        <p:nvSpPr>
          <p:cNvPr id="17" name="タイトル 3"/>
          <p:cNvSpPr txBox="1">
            <a:spLocks/>
          </p:cNvSpPr>
          <p:nvPr/>
        </p:nvSpPr>
        <p:spPr>
          <a:xfrm>
            <a:off x="0" y="164353"/>
            <a:ext cx="12191999" cy="8585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電源とログイン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972" y="3573788"/>
            <a:ext cx="742581" cy="30206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760721" y="359273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柏　花子</a:t>
            </a:r>
          </a:p>
        </p:txBody>
      </p:sp>
      <p:sp>
        <p:nvSpPr>
          <p:cNvPr id="8" name="楕円 7"/>
          <p:cNvSpPr/>
          <p:nvPr/>
        </p:nvSpPr>
        <p:spPr>
          <a:xfrm>
            <a:off x="5852159" y="2762477"/>
            <a:ext cx="679269" cy="692332"/>
          </a:xfrm>
          <a:prstGeom prst="ellipse">
            <a:avLst/>
          </a:prstGeom>
          <a:solidFill>
            <a:srgbClr val="FE8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2000" dirty="0"/>
              <a:t>柏花</a:t>
            </a:r>
          </a:p>
        </p:txBody>
      </p:sp>
      <p:sp>
        <p:nvSpPr>
          <p:cNvPr id="11" name="タイトル 3"/>
          <p:cNvSpPr txBox="1">
            <a:spLocks/>
          </p:cNvSpPr>
          <p:nvPr/>
        </p:nvSpPr>
        <p:spPr>
          <a:xfrm>
            <a:off x="90262" y="1119331"/>
            <a:ext cx="12192000" cy="94943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ふたを開けて電源を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いれ、パスワード</a:t>
            </a: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を入力しましょう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65493" y="1068595"/>
            <a:ext cx="374865" cy="339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441406" y="164353"/>
            <a:ext cx="1168246" cy="339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でんげん　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6251" y="3879592"/>
            <a:ext cx="3942603" cy="1138240"/>
          </a:xfrm>
          <a:prstGeom prst="rect">
            <a:avLst/>
          </a:prstGeom>
        </p:spPr>
      </p:pic>
      <p:sp>
        <p:nvSpPr>
          <p:cNvPr id="24" name="角丸四角形 23"/>
          <p:cNvSpPr/>
          <p:nvPr/>
        </p:nvSpPr>
        <p:spPr>
          <a:xfrm>
            <a:off x="5115122" y="4130957"/>
            <a:ext cx="2039821" cy="5918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7230932" y="4130955"/>
            <a:ext cx="440365" cy="44799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31" name="グループ化 30"/>
          <p:cNvGrpSpPr/>
          <p:nvPr/>
        </p:nvGrpSpPr>
        <p:grpSpPr>
          <a:xfrm>
            <a:off x="5268036" y="5304689"/>
            <a:ext cx="3454417" cy="1098043"/>
            <a:chOff x="5235395" y="5269197"/>
            <a:chExt cx="3454417" cy="878254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5235395" y="5269197"/>
              <a:ext cx="3454417" cy="878254"/>
            </a:xfrm>
            <a:prstGeom prst="wedgeRectCallout">
              <a:avLst>
                <a:gd name="adj1" fmla="val 14380"/>
                <a:gd name="adj2" fmla="val -125742"/>
              </a:avLst>
            </a:prstGeom>
            <a:solidFill>
              <a:srgbClr val="FDFECE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2880"/>
                </a:lnSpc>
              </a:pPr>
              <a:r>
                <a:rPr kumimoji="1" lang="en-US" altLang="ja-JP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     </a:t>
              </a:r>
              <a:r>
                <a:rPr kumimoji="1"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をおすと入力した</a:t>
              </a:r>
              <a:endParaRPr kumimoji="1"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>
                <a:lnSpc>
                  <a:spcPts val="2880"/>
                </a:lnSpc>
              </a:pPr>
              <a:r>
                <a:rPr kumimoji="1"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文字が見れます</a:t>
              </a:r>
              <a:endParaRPr kumimoji="1"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grpSp>
          <p:nvGrpSpPr>
            <p:cNvPr id="30" name="グループ化 29"/>
            <p:cNvGrpSpPr/>
            <p:nvPr/>
          </p:nvGrpSpPr>
          <p:grpSpPr>
            <a:xfrm>
              <a:off x="5317774" y="5326095"/>
              <a:ext cx="662421" cy="311471"/>
              <a:chOff x="2467277" y="5269195"/>
              <a:chExt cx="662421" cy="311471"/>
            </a:xfrm>
          </p:grpSpPr>
          <p:sp>
            <p:nvSpPr>
              <p:cNvPr id="26" name="楕円 25"/>
              <p:cNvSpPr/>
              <p:nvPr/>
            </p:nvSpPr>
            <p:spPr>
              <a:xfrm>
                <a:off x="2726514" y="5341548"/>
                <a:ext cx="143948" cy="166768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楕円 28"/>
              <p:cNvSpPr/>
              <p:nvPr/>
            </p:nvSpPr>
            <p:spPr>
              <a:xfrm>
                <a:off x="2467277" y="5269195"/>
                <a:ext cx="662421" cy="311471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34" name="グループ化 33"/>
          <p:cNvGrpSpPr/>
          <p:nvPr/>
        </p:nvGrpSpPr>
        <p:grpSpPr>
          <a:xfrm>
            <a:off x="1660705" y="2429128"/>
            <a:ext cx="3454417" cy="1359030"/>
            <a:chOff x="1863358" y="3109275"/>
            <a:chExt cx="3454417" cy="1359030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1863358" y="3109275"/>
              <a:ext cx="3454417" cy="13590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パスワード</a:t>
              </a:r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入力し</a:t>
              </a:r>
              <a:endParaRPr lang="en-US" altLang="ja-JP" sz="24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　　を</a:t>
              </a:r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タップします</a:t>
              </a:r>
              <a:endParaRPr kumimoji="1"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pic>
          <p:nvPicPr>
            <p:cNvPr id="33" name="図 3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87023" y="3751038"/>
              <a:ext cx="476316" cy="514422"/>
            </a:xfrm>
            <a:prstGeom prst="rect">
              <a:avLst/>
            </a:prstGeom>
          </p:spPr>
        </p:pic>
      </p:grp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013076">
            <a:off x="8026221" y="4253509"/>
            <a:ext cx="774733" cy="105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02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912"/>
          <a:stretch/>
        </p:blipFill>
        <p:spPr>
          <a:xfrm>
            <a:off x="1263916" y="2186693"/>
            <a:ext cx="9659698" cy="42718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タイトル 3"/>
          <p:cNvSpPr txBox="1">
            <a:spLocks/>
          </p:cNvSpPr>
          <p:nvPr/>
        </p:nvSpPr>
        <p:spPr>
          <a:xfrm>
            <a:off x="0" y="244929"/>
            <a:ext cx="12192000" cy="10538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コピーした画像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をドキュメントに</a:t>
            </a: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はる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75163" y="1424870"/>
            <a:ext cx="8748451" cy="46605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/>
              <a:t> 「無題のドキュメント」画面が開きます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00037" y="244929"/>
            <a:ext cx="94210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27515" y="1221028"/>
            <a:ext cx="181895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がめん　　ひら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79441" y="1220236"/>
            <a:ext cx="109983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むだい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0565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660" y="1976599"/>
            <a:ext cx="10434231" cy="468727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0" y="165162"/>
            <a:ext cx="12192000" cy="10538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コピーした画像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</a:t>
            </a: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ドキュメント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</a:t>
            </a: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はる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3279695" y="3059063"/>
            <a:ext cx="708993" cy="46483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3444462" y="3539285"/>
            <a:ext cx="1847974" cy="41580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5846613" y="3497723"/>
            <a:ext cx="2625519" cy="47236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01420" y="1379591"/>
            <a:ext cx="9914712" cy="51155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/>
              <a:t>「ダウンロード」フォルダに保存した画像をえらびます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29788" y="3064256"/>
            <a:ext cx="2060497" cy="1045469"/>
          </a:xfrm>
          <a:prstGeom prst="wedgeRectCallout">
            <a:avLst>
              <a:gd name="adj1" fmla="val 67609"/>
              <a:gd name="adj2" fmla="val -35601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88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①「挿入」を</a:t>
            </a:r>
            <a:endParaRPr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ts val="288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タップします</a:t>
            </a:r>
            <a:endParaRPr kumimoji="1"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568379" y="4389037"/>
            <a:ext cx="2060497" cy="950056"/>
          </a:xfrm>
          <a:prstGeom prst="wedgeRectCallout">
            <a:avLst>
              <a:gd name="adj1" fmla="val 44076"/>
              <a:gd name="adj2" fmla="val -96849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88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②「画像」を</a:t>
            </a:r>
            <a:endParaRPr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ts val="288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タップします</a:t>
            </a:r>
            <a:endParaRPr kumimoji="1"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218218" y="4366926"/>
            <a:ext cx="4045527" cy="950056"/>
          </a:xfrm>
          <a:prstGeom prst="wedgeRectCallout">
            <a:avLst>
              <a:gd name="adj1" fmla="val -40299"/>
              <a:gd name="adj2" fmla="val -88099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88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③「パソコンからアップロード」</a:t>
            </a:r>
            <a:endParaRPr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ts val="288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をタップします</a:t>
            </a:r>
            <a:endParaRPr kumimoji="1"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40146" y="165162"/>
            <a:ext cx="9027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31561" y="3059063"/>
            <a:ext cx="126706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そうにゅう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99015" y="1167588"/>
            <a:ext cx="98367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ほぞん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1298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1619" y="1998277"/>
            <a:ext cx="7344855" cy="48405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タイトル 3"/>
          <p:cNvSpPr txBox="1">
            <a:spLocks/>
          </p:cNvSpPr>
          <p:nvPr/>
        </p:nvSpPr>
        <p:spPr>
          <a:xfrm>
            <a:off x="-2" y="177563"/>
            <a:ext cx="12192000" cy="10538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コピーした画像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をドキュメントに</a:t>
            </a: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はる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821619" y="4140623"/>
            <a:ext cx="1812983" cy="39966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5550477" y="3139504"/>
            <a:ext cx="1571625" cy="1400786"/>
          </a:xfrm>
          <a:prstGeom prst="roundRect">
            <a:avLst>
              <a:gd name="adj" fmla="val 1156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8080397" y="6374101"/>
            <a:ext cx="956229" cy="38111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95273" y="1380629"/>
            <a:ext cx="11601450" cy="6176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ctr"/>
            <a:r>
              <a:rPr lang="ja-JP" altLang="en-US" dirty="0"/>
              <a:t>保存（ダウンロード）したスクリーンショットの画像をえらぶ</a:t>
            </a:r>
          </a:p>
        </p:txBody>
      </p:sp>
      <p:cxnSp>
        <p:nvCxnSpPr>
          <p:cNvPr id="18" name="直線矢印コネクタ 17"/>
          <p:cNvCxnSpPr/>
          <p:nvPr/>
        </p:nvCxnSpPr>
        <p:spPr>
          <a:xfrm flipV="1">
            <a:off x="3634602" y="3883065"/>
            <a:ext cx="1915875" cy="46119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7089945" y="4515490"/>
            <a:ext cx="1381254" cy="168350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1189021" y="5141520"/>
            <a:ext cx="2445581" cy="950056"/>
          </a:xfrm>
          <a:prstGeom prst="wedgeRectCallout">
            <a:avLst>
              <a:gd name="adj1" fmla="val -1893"/>
              <a:gd name="adj2" fmla="val -92475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88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①ダウンロードを</a:t>
            </a:r>
            <a:endParaRPr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ts val="288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タップします</a:t>
            </a:r>
            <a:endParaRPr kumimoji="1"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327686" y="2000614"/>
            <a:ext cx="2445581" cy="950056"/>
          </a:xfrm>
          <a:prstGeom prst="wedgeRectCallout">
            <a:avLst>
              <a:gd name="adj1" fmla="val 38896"/>
              <a:gd name="adj2" fmla="val 79603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88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②はりたい画像を</a:t>
            </a:r>
            <a:endParaRPr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ts val="288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タップします</a:t>
            </a:r>
            <a:endParaRPr kumimoji="1"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9451142" y="5723963"/>
            <a:ext cx="2445581" cy="950056"/>
          </a:xfrm>
          <a:prstGeom prst="wedgeRectCallout">
            <a:avLst>
              <a:gd name="adj1" fmla="val -68175"/>
              <a:gd name="adj2" fmla="val 32938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88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③「開く」のボタンをタップします</a:t>
            </a:r>
            <a:endParaRPr kumimoji="1"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92539" y="175226"/>
            <a:ext cx="25948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89014" y="1125952"/>
            <a:ext cx="83420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ほぞん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030455" y="5668543"/>
            <a:ext cx="67548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ひら</a:t>
            </a:r>
            <a:endParaRPr kumimoji="1" lang="ja-JP" altLang="en-US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2715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3"/>
          <p:cNvSpPr txBox="1">
            <a:spLocks/>
          </p:cNvSpPr>
          <p:nvPr/>
        </p:nvSpPr>
        <p:spPr>
          <a:xfrm>
            <a:off x="0" y="244929"/>
            <a:ext cx="12192000" cy="10538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コピーした画像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をドキュメントに</a:t>
            </a: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はる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964872" y="1415491"/>
            <a:ext cx="6262256" cy="46605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/>
              <a:t> えらんだ画像がはりつけられます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327" y="2017057"/>
            <a:ext cx="6963014" cy="451115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テキスト ボックス 6"/>
          <p:cNvSpPr txBox="1"/>
          <p:nvPr/>
        </p:nvSpPr>
        <p:spPr>
          <a:xfrm>
            <a:off x="8368003" y="2754138"/>
            <a:ext cx="3283670" cy="1408760"/>
          </a:xfrm>
          <a:prstGeom prst="wedgeRectCallout">
            <a:avLst>
              <a:gd name="adj1" fmla="val -67608"/>
              <a:gd name="adj2" fmla="val 21271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88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角をドラッグして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ts val="288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大きさをかえられます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7467600" y="3391761"/>
            <a:ext cx="443345" cy="452954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789709" y="4272633"/>
            <a:ext cx="3097737" cy="1408760"/>
          </a:xfrm>
          <a:prstGeom prst="wedgeRectCallout">
            <a:avLst>
              <a:gd name="adj1" fmla="val 83479"/>
              <a:gd name="adj2" fmla="val -19051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画像をドラッグして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位置をかえられ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ます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29725" y="244929"/>
            <a:ext cx="10002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977850" y="4877011"/>
            <a:ext cx="6463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いち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19302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399" y="3286523"/>
            <a:ext cx="10488730" cy="324045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24" name="直線コネクタ 23"/>
          <p:cNvCxnSpPr/>
          <p:nvPr/>
        </p:nvCxnSpPr>
        <p:spPr>
          <a:xfrm flipH="1">
            <a:off x="1711635" y="3619111"/>
            <a:ext cx="1" cy="4378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タイトル 3"/>
          <p:cNvSpPr txBox="1">
            <a:spLocks/>
          </p:cNvSpPr>
          <p:nvPr/>
        </p:nvSpPr>
        <p:spPr>
          <a:xfrm>
            <a:off x="0" y="196871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「ドキュメント」に名前をつける</a:t>
            </a:r>
          </a:p>
        </p:txBody>
      </p:sp>
      <p:sp>
        <p:nvSpPr>
          <p:cNvPr id="20" name="角丸四角形 19"/>
          <p:cNvSpPr/>
          <p:nvPr/>
        </p:nvSpPr>
        <p:spPr>
          <a:xfrm>
            <a:off x="1521406" y="3262101"/>
            <a:ext cx="1895561" cy="3570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91376" y="1331098"/>
            <a:ext cx="10609248" cy="18282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ja-JP" altLang="en-US" dirty="0"/>
              <a:t>ドキュメントは自動的にマイドライブに「無題のドキュメント」という名前で保存されています</a:t>
            </a:r>
            <a:endParaRPr lang="en-US" altLang="ja-JP" dirty="0"/>
          </a:p>
          <a:p>
            <a:pPr>
              <a:lnSpc>
                <a:spcPts val="4000"/>
              </a:lnSpc>
            </a:pPr>
            <a:r>
              <a:rPr lang="ja-JP" altLang="en-US" dirty="0"/>
              <a:t>分かりやすいように名前を変更しましょう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74291" y="4033468"/>
            <a:ext cx="2436978" cy="1039577"/>
          </a:xfrm>
          <a:prstGeom prst="wedgeRectCallout">
            <a:avLst>
              <a:gd name="adj1" fmla="val -6814"/>
              <a:gd name="adj2" fmla="val -90792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88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文字の上でタップ</a:t>
            </a:r>
            <a:endParaRPr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ts val="288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します</a:t>
            </a:r>
            <a:endParaRPr kumimoji="1"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306725" y="1164697"/>
            <a:ext cx="14038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じどうてき</a:t>
            </a:r>
            <a:endParaRPr lang="ja-JP" altLang="en-US" sz="1600" dirty="0"/>
          </a:p>
        </p:txBody>
      </p:sp>
      <p:sp>
        <p:nvSpPr>
          <p:cNvPr id="3" name="正方形/長方形 2"/>
          <p:cNvSpPr/>
          <p:nvPr/>
        </p:nvSpPr>
        <p:spPr>
          <a:xfrm>
            <a:off x="7551049" y="1164697"/>
            <a:ext cx="14821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むだい</a:t>
            </a:r>
            <a:endParaRPr lang="ja-JP" altLang="en-US" sz="1600" dirty="0"/>
          </a:p>
        </p:txBody>
      </p:sp>
      <p:sp>
        <p:nvSpPr>
          <p:cNvPr id="4" name="正方形/長方形 3"/>
          <p:cNvSpPr/>
          <p:nvPr/>
        </p:nvSpPr>
        <p:spPr>
          <a:xfrm>
            <a:off x="3011269" y="1728521"/>
            <a:ext cx="10204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ほぞん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5038542" y="2217528"/>
            <a:ext cx="11128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へんこう</a:t>
            </a:r>
          </a:p>
        </p:txBody>
      </p:sp>
    </p:spTree>
    <p:extLst>
      <p:ext uri="{BB962C8B-B14F-4D97-AF65-F5344CB8AC3E}">
        <p14:creationId xmlns:p14="http://schemas.microsoft.com/office/powerpoint/2010/main" val="116653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3"/>
          <p:cNvSpPr txBox="1">
            <a:spLocks/>
          </p:cNvSpPr>
          <p:nvPr/>
        </p:nvSpPr>
        <p:spPr>
          <a:xfrm>
            <a:off x="0" y="196871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「ドキュメント」に名前をつける</a:t>
            </a: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412" y="2234191"/>
            <a:ext cx="10877176" cy="3959641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2550694" y="1439588"/>
            <a:ext cx="6497054" cy="45530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sz="3000" dirty="0"/>
              <a:t>キーボードで文字を入力しましょう</a:t>
            </a:r>
          </a:p>
        </p:txBody>
      </p:sp>
      <p:sp>
        <p:nvSpPr>
          <p:cNvPr id="34" name="タイトル 3"/>
          <p:cNvSpPr txBox="1">
            <a:spLocks/>
          </p:cNvSpPr>
          <p:nvPr/>
        </p:nvSpPr>
        <p:spPr>
          <a:xfrm>
            <a:off x="9047749" y="1294393"/>
            <a:ext cx="2599135" cy="1052748"/>
          </a:xfrm>
          <a:prstGeom prst="wedgeRectCallout">
            <a:avLst>
              <a:gd name="adj1" fmla="val 10258"/>
              <a:gd name="adj2" fmla="val 90564"/>
            </a:avLst>
          </a:prstGeom>
          <a:solidFill>
            <a:srgbClr val="FDFEC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400" dirty="0">
                <a:latin typeface="Tw Cen MT Condensed Extra Bold" panose="020B0803020202020204" pitchFamily="34" charset="0"/>
                <a:ea typeface="UD デジタル 教科書体 N-B" panose="02020700000000000000" pitchFamily="17" charset="-128"/>
              </a:rPr>
              <a:t>文字を消す</a:t>
            </a:r>
            <a:endParaRPr lang="en-US" altLang="ja-JP" sz="2400" dirty="0">
              <a:latin typeface="Tw Cen MT Condensed Extra Bold" panose="020B0803020202020204" pitchFamily="34" charset="0"/>
              <a:ea typeface="UD デジタル 教科書体 N-B" panose="02020700000000000000" pitchFamily="17" charset="-128"/>
            </a:endParaRPr>
          </a:p>
          <a:p>
            <a:pPr algn="ctr">
              <a:lnSpc>
                <a:spcPct val="100000"/>
              </a:lnSpc>
            </a:pPr>
            <a:r>
              <a:rPr lang="en-US" altLang="ja-JP" sz="2000" dirty="0">
                <a:latin typeface="Tw Cen MT Condensed Extra Bold" panose="020B0803020202020204" pitchFamily="34" charset="0"/>
                <a:ea typeface="UD デジタル 教科書体 N-B" panose="02020700000000000000" pitchFamily="17" charset="-128"/>
              </a:rPr>
              <a:t>【</a:t>
            </a:r>
            <a:r>
              <a:rPr lang="ja-JP" altLang="en-US" sz="2000" dirty="0">
                <a:latin typeface="Tw Cen MT Condensed Extra Bold" panose="020B0803020202020204" pitchFamily="34" charset="0"/>
                <a:ea typeface="UD デジタル 教科書体 N-B" panose="02020700000000000000" pitchFamily="17" charset="-128"/>
              </a:rPr>
              <a:t>バックスペース</a:t>
            </a:r>
            <a:r>
              <a:rPr lang="en-US" altLang="ja-JP" sz="2000" dirty="0">
                <a:latin typeface="Tw Cen MT Condensed Extra Bold" panose="020B0803020202020204" pitchFamily="34" charset="0"/>
                <a:ea typeface="UD デジタル 教科書体 N-B" panose="02020700000000000000" pitchFamily="17" charset="-128"/>
              </a:rPr>
              <a:t>】</a:t>
            </a:r>
            <a:endParaRPr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10222428" y="2744391"/>
            <a:ext cx="734330" cy="54254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角丸四角形 36"/>
          <p:cNvSpPr/>
          <p:nvPr/>
        </p:nvSpPr>
        <p:spPr>
          <a:xfrm>
            <a:off x="10206386" y="3377378"/>
            <a:ext cx="796538" cy="127483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タイトル 3"/>
          <p:cNvSpPr txBox="1">
            <a:spLocks/>
          </p:cNvSpPr>
          <p:nvPr/>
        </p:nvSpPr>
        <p:spPr>
          <a:xfrm>
            <a:off x="9047748" y="4742650"/>
            <a:ext cx="2486839" cy="1013183"/>
          </a:xfrm>
          <a:prstGeom prst="wedgeRectCallout">
            <a:avLst>
              <a:gd name="adj1" fmla="val 11396"/>
              <a:gd name="adj2" fmla="val -80638"/>
            </a:avLst>
          </a:prstGeom>
          <a:solidFill>
            <a:srgbClr val="FDFEC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400" dirty="0">
                <a:latin typeface="Tw Cen MT Condensed Extra Bold" panose="020B0803020202020204" pitchFamily="34" charset="0"/>
                <a:ea typeface="UD デジタル 教科書体 N-B" panose="02020700000000000000" pitchFamily="17" charset="-128"/>
              </a:rPr>
              <a:t>文字の確定</a:t>
            </a:r>
            <a:endParaRPr lang="en-US" altLang="ja-JP" sz="2400" dirty="0">
              <a:latin typeface="Tw Cen MT Condensed Extra Bold" panose="020B0803020202020204" pitchFamily="34" charset="0"/>
              <a:ea typeface="UD デジタル 教科書体 N-B" panose="02020700000000000000" pitchFamily="17" charset="-128"/>
            </a:endParaRPr>
          </a:p>
          <a:p>
            <a:pPr algn="ctr">
              <a:lnSpc>
                <a:spcPct val="100000"/>
              </a:lnSpc>
            </a:pPr>
            <a:r>
              <a:rPr lang="en-US" altLang="ja-JP" sz="1800" dirty="0">
                <a:latin typeface="Tw Cen MT Condensed Extra Bold" panose="020B0803020202020204" pitchFamily="34" charset="0"/>
                <a:ea typeface="UD デジタル 教科書体 N-B" panose="02020700000000000000" pitchFamily="17" charset="-128"/>
              </a:rPr>
              <a:t>【</a:t>
            </a:r>
            <a:r>
              <a:rPr lang="ja-JP" altLang="en-US" sz="1800" dirty="0">
                <a:latin typeface="Tw Cen MT Condensed Extra Bold" panose="020B0803020202020204" pitchFamily="34" charset="0"/>
                <a:ea typeface="UD デジタル 教科書体 N-B" panose="02020700000000000000" pitchFamily="17" charset="-128"/>
              </a:rPr>
              <a:t>エンター</a:t>
            </a:r>
            <a:r>
              <a:rPr lang="en-US" altLang="ja-JP" sz="1800" dirty="0">
                <a:latin typeface="Tw Cen MT Condensed Extra Bold" panose="020B0803020202020204" pitchFamily="34" charset="0"/>
                <a:ea typeface="UD デジタル 教科書体 N-B" panose="02020700000000000000" pitchFamily="17" charset="-128"/>
              </a:rPr>
              <a:t>】</a:t>
            </a:r>
            <a:endParaRPr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1142597" y="2744391"/>
            <a:ext cx="750371" cy="63298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タイトル 3"/>
          <p:cNvSpPr txBox="1">
            <a:spLocks/>
          </p:cNvSpPr>
          <p:nvPr/>
        </p:nvSpPr>
        <p:spPr>
          <a:xfrm>
            <a:off x="368968" y="4014794"/>
            <a:ext cx="2181727" cy="918527"/>
          </a:xfrm>
          <a:prstGeom prst="wedgeRectCallout">
            <a:avLst>
              <a:gd name="adj1" fmla="val 9725"/>
              <a:gd name="adj2" fmla="val -118726"/>
            </a:avLst>
          </a:prstGeom>
          <a:solidFill>
            <a:srgbClr val="FDFEC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400" dirty="0">
                <a:latin typeface="Tw Cen MT Condensed Extra Bold" panose="020B0803020202020204" pitchFamily="34" charset="0"/>
                <a:ea typeface="UD デジタル 教科書体 N-B" panose="02020700000000000000" pitchFamily="17" charset="-128"/>
              </a:rPr>
              <a:t>日本語入力</a:t>
            </a:r>
            <a:endParaRPr lang="en-US" altLang="ja-JP" sz="2400" dirty="0">
              <a:latin typeface="Tw Cen MT Condensed Extra Bold" panose="020B0803020202020204" pitchFamily="34" charset="0"/>
              <a:ea typeface="UD デジタル 教科書体 N-B" panose="02020700000000000000" pitchFamily="17" charset="-128"/>
            </a:endParaRPr>
          </a:p>
          <a:p>
            <a:pPr algn="ctr">
              <a:lnSpc>
                <a:spcPct val="100000"/>
              </a:lnSpc>
            </a:pPr>
            <a:r>
              <a:rPr lang="en-US" altLang="ja-JP" sz="2400" dirty="0">
                <a:latin typeface="Tw Cen MT Condensed Extra Bold" panose="020B0803020202020204" pitchFamily="34" charset="0"/>
                <a:ea typeface="UD デジタル 教科書体 N-B" panose="02020700000000000000" pitchFamily="17" charset="-128"/>
              </a:rPr>
              <a:t>ON/OFF</a:t>
            </a:r>
            <a:endParaRPr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0263994" y="4714939"/>
            <a:ext cx="10413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かくてい</a:t>
            </a:r>
            <a:endParaRPr lang="ja-JP" altLang="en-US" sz="1600" dirty="0"/>
          </a:p>
        </p:txBody>
      </p:sp>
      <p:sp>
        <p:nvSpPr>
          <p:cNvPr id="12" name="正方形/長方形 11"/>
          <p:cNvSpPr/>
          <p:nvPr/>
        </p:nvSpPr>
        <p:spPr>
          <a:xfrm>
            <a:off x="10454556" y="1253676"/>
            <a:ext cx="823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け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946775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894734" y="1946099"/>
            <a:ext cx="10480439" cy="4587288"/>
            <a:chOff x="659205" y="1382438"/>
            <a:chExt cx="10480439" cy="4587288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2149"/>
            <a:stretch/>
          </p:blipFill>
          <p:spPr>
            <a:xfrm>
              <a:off x="659205" y="1382438"/>
              <a:ext cx="10480439" cy="4587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5" name="図 2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55608" y="2013955"/>
              <a:ext cx="277544" cy="164470"/>
            </a:xfrm>
            <a:prstGeom prst="rect">
              <a:avLst/>
            </a:prstGeom>
          </p:spPr>
        </p:pic>
      </p:grpSp>
      <p:sp>
        <p:nvSpPr>
          <p:cNvPr id="28" name="タイトル 3"/>
          <p:cNvSpPr txBox="1">
            <a:spLocks/>
          </p:cNvSpPr>
          <p:nvPr/>
        </p:nvSpPr>
        <p:spPr>
          <a:xfrm>
            <a:off x="0" y="317874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「ドキュメント」を終わりにする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433045" y="2742086"/>
            <a:ext cx="3438532" cy="1360080"/>
          </a:xfrm>
          <a:prstGeom prst="wedgeRectCallout">
            <a:avLst>
              <a:gd name="adj1" fmla="val 33286"/>
              <a:gd name="adj2" fmla="val -84937"/>
            </a:avLst>
          </a:prstGeom>
          <a:solidFill>
            <a:srgbClr val="FDFEC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ctr"/>
            <a:r>
              <a:rPr lang="ja-JP" altLang="en-US" dirty="0"/>
              <a:t>右上の</a:t>
            </a:r>
            <a:r>
              <a:rPr lang="ja-JP" altLang="en-US" sz="3600" dirty="0"/>
              <a:t>☒</a:t>
            </a:r>
            <a:r>
              <a:rPr lang="ja-JP" altLang="en-US" dirty="0"/>
              <a:t>を</a:t>
            </a:r>
            <a:endParaRPr lang="en-US" altLang="ja-JP" dirty="0"/>
          </a:p>
          <a:p>
            <a:pPr algn="ctr"/>
            <a:r>
              <a:rPr lang="ja-JP" altLang="en-US" dirty="0"/>
              <a:t>タップしましょう</a:t>
            </a:r>
          </a:p>
        </p:txBody>
      </p:sp>
      <p:sp>
        <p:nvSpPr>
          <p:cNvPr id="20" name="角丸四角形 19"/>
          <p:cNvSpPr/>
          <p:nvPr/>
        </p:nvSpPr>
        <p:spPr>
          <a:xfrm>
            <a:off x="11044173" y="1903842"/>
            <a:ext cx="490728" cy="34070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71853" y="317874"/>
            <a:ext cx="45814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8117" y="4102166"/>
            <a:ext cx="4588043" cy="21269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25062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4109" y="1927351"/>
            <a:ext cx="8909285" cy="4819808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4290712" y="2796173"/>
            <a:ext cx="999086" cy="9010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603699" y="1501856"/>
            <a:ext cx="8117817" cy="536335"/>
          </a:xfrm>
          <a:prstGeom prst="rect">
            <a:avLst/>
          </a:prstGeom>
          <a:noFill/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/>
              <a:t>アプリ一覧から</a:t>
            </a:r>
            <a:r>
              <a:rPr lang="en-US" altLang="ja-JP" dirty="0"/>
              <a:t>【</a:t>
            </a:r>
            <a:r>
              <a:rPr lang="ja-JP" altLang="en-US" dirty="0">
                <a:solidFill>
                  <a:srgbClr val="FF0000"/>
                </a:solidFill>
              </a:rPr>
              <a:t>ファイル</a:t>
            </a:r>
            <a:r>
              <a:rPr lang="en-US" altLang="ja-JP" dirty="0"/>
              <a:t>】</a:t>
            </a:r>
            <a:r>
              <a:rPr lang="ja-JP" altLang="en-US" dirty="0"/>
              <a:t>を開きます</a:t>
            </a:r>
          </a:p>
        </p:txBody>
      </p:sp>
      <p:sp>
        <p:nvSpPr>
          <p:cNvPr id="10" name="テキスト ボックス 8"/>
          <p:cNvSpPr txBox="1"/>
          <p:nvPr/>
        </p:nvSpPr>
        <p:spPr>
          <a:xfrm>
            <a:off x="6576795" y="1283186"/>
            <a:ext cx="759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ひら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83038" y="4122676"/>
            <a:ext cx="2882845" cy="989651"/>
          </a:xfrm>
          <a:prstGeom prst="wedgeRectCallout">
            <a:avLst>
              <a:gd name="adj1" fmla="val 8002"/>
              <a:gd name="adj2" fmla="val -100137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>
            <a:defPPr>
              <a:defRPr lang="ja-JP"/>
            </a:defPPr>
            <a:lvl1pPr>
              <a:lnSpc>
                <a:spcPts val="2880"/>
              </a:lnSpc>
              <a:defRPr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</a:lstStyle>
          <a:p>
            <a:pPr algn="ctr"/>
            <a:r>
              <a:rPr lang="ja-JP" altLang="en-US" dirty="0"/>
              <a:t>「ファイル」を</a:t>
            </a:r>
            <a:endParaRPr lang="en-US" altLang="ja-JP" dirty="0"/>
          </a:p>
          <a:p>
            <a:pPr algn="ctr"/>
            <a:r>
              <a:rPr lang="ja-JP" altLang="en-US" dirty="0"/>
              <a:t>タップします</a:t>
            </a:r>
          </a:p>
        </p:txBody>
      </p:sp>
      <p:sp>
        <p:nvSpPr>
          <p:cNvPr id="9" name="タイトル 3"/>
          <p:cNvSpPr txBox="1">
            <a:spLocks/>
          </p:cNvSpPr>
          <p:nvPr/>
        </p:nvSpPr>
        <p:spPr>
          <a:xfrm>
            <a:off x="0" y="299203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作成した「ドキュメント」を確認する</a:t>
            </a:r>
          </a:p>
        </p:txBody>
      </p:sp>
      <p:sp>
        <p:nvSpPr>
          <p:cNvPr id="12" name="テキスト ボックス 8"/>
          <p:cNvSpPr txBox="1"/>
          <p:nvPr/>
        </p:nvSpPr>
        <p:spPr>
          <a:xfrm>
            <a:off x="8311538" y="299203"/>
            <a:ext cx="140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かくにん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3" name="テキスト ボックス 8"/>
          <p:cNvSpPr txBox="1"/>
          <p:nvPr/>
        </p:nvSpPr>
        <p:spPr>
          <a:xfrm>
            <a:off x="1773060" y="299203"/>
            <a:ext cx="140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さくせい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688138" y="1283186"/>
            <a:ext cx="10065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いちらん</a:t>
            </a:r>
          </a:p>
        </p:txBody>
      </p:sp>
    </p:spTree>
    <p:extLst>
      <p:ext uri="{BB962C8B-B14F-4D97-AF65-F5344CB8AC3E}">
        <p14:creationId xmlns:p14="http://schemas.microsoft.com/office/powerpoint/2010/main" val="1972578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s://lh5.googleusercontent.com/4MLs_bn22ZAsrR4zWwF88g7rOTqQ2yG6EZ1BKglyVEMVQ5wOKb6eMWwfv5_JD8cZHjOpVJQ8nTvuS1XD0Sk1EKObWmZdNuR2tjMqv-MsjcqBFYKPkoG3lKn_nBldkBS6-Nao6LI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3687" y="2647227"/>
            <a:ext cx="6472206" cy="39352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lh5.googleusercontent.com/YS1_eVt4-yarq8RXkF6pc-Q3dIjLqUPtrOhbp238mlmUy2J5d9IXX2apegU6tuKr9Q3sFEVDW7tnPn7JrCl2v0RzaDtOaIYrStr2jHxBSbVVLoZ6z8iq0F3fXuq7pZ7E6Z6-h3ek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3687" y="4473764"/>
            <a:ext cx="2293072" cy="210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正方形/長方形 20"/>
          <p:cNvSpPr/>
          <p:nvPr/>
        </p:nvSpPr>
        <p:spPr>
          <a:xfrm>
            <a:off x="6683092" y="4747031"/>
            <a:ext cx="1810560" cy="1752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4726759" y="3092580"/>
            <a:ext cx="3972361" cy="15688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82316" y="1440067"/>
            <a:ext cx="11118095" cy="96084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ja-JP" altLang="en-US" dirty="0"/>
              <a:t>「</a:t>
            </a:r>
            <a:r>
              <a:rPr lang="en-US" altLang="ja-JP" dirty="0">
                <a:solidFill>
                  <a:srgbClr val="FF0000"/>
                </a:solidFill>
              </a:rPr>
              <a:t>Google</a:t>
            </a:r>
            <a:r>
              <a:rPr lang="ja-JP" altLang="en-US" dirty="0">
                <a:solidFill>
                  <a:srgbClr val="FF0000"/>
                </a:solidFill>
              </a:rPr>
              <a:t>ドライブ</a:t>
            </a:r>
            <a:r>
              <a:rPr lang="ja-JP" altLang="en-US" dirty="0"/>
              <a:t>」の「</a:t>
            </a:r>
            <a:r>
              <a:rPr lang="ja-JP" altLang="en-US" dirty="0">
                <a:solidFill>
                  <a:srgbClr val="FF0000"/>
                </a:solidFill>
              </a:rPr>
              <a:t>マイドライブ</a:t>
            </a:r>
            <a:r>
              <a:rPr lang="ja-JP" altLang="en-US" dirty="0"/>
              <a:t>」に作成したドキュメントが</a:t>
            </a:r>
            <a:endParaRPr lang="en-US" altLang="ja-JP" dirty="0"/>
          </a:p>
          <a:p>
            <a:pPr>
              <a:lnSpc>
                <a:spcPts val="4000"/>
              </a:lnSpc>
            </a:pPr>
            <a:r>
              <a:rPr lang="ja-JP" altLang="en-US" dirty="0"/>
              <a:t>入っていることを確認しましょう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449874" y="4185335"/>
            <a:ext cx="3542317" cy="1842869"/>
          </a:xfrm>
          <a:prstGeom prst="wedgeRectCallout">
            <a:avLst>
              <a:gd name="adj1" fmla="val -72179"/>
              <a:gd name="adj2" fmla="val 9656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>
            <a:defPPr>
              <a:defRPr lang="ja-JP"/>
            </a:defPPr>
            <a:lvl1pPr algn="ctr">
              <a:lnSpc>
                <a:spcPts val="2880"/>
              </a:lnSpc>
              <a:defRPr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</a:lstStyle>
          <a:p>
            <a:r>
              <a:rPr lang="ja-JP" altLang="en-US" dirty="0"/>
              <a:t>タップすると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作成したドキュメントを開けます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2247903" y="5336567"/>
            <a:ext cx="2310511" cy="72762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3"/>
          <p:cNvSpPr txBox="1">
            <a:spLocks/>
          </p:cNvSpPr>
          <p:nvPr/>
        </p:nvSpPr>
        <p:spPr>
          <a:xfrm>
            <a:off x="0" y="299203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作成した「ドキュメント」を確認する</a:t>
            </a:r>
          </a:p>
        </p:txBody>
      </p:sp>
      <p:sp>
        <p:nvSpPr>
          <p:cNvPr id="23" name="角丸四角形 22"/>
          <p:cNvSpPr/>
          <p:nvPr/>
        </p:nvSpPr>
        <p:spPr>
          <a:xfrm>
            <a:off x="4833965" y="4800498"/>
            <a:ext cx="1849127" cy="186760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8"/>
          <p:cNvSpPr txBox="1"/>
          <p:nvPr/>
        </p:nvSpPr>
        <p:spPr>
          <a:xfrm>
            <a:off x="8311538" y="299203"/>
            <a:ext cx="140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かくにん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5" name="テキスト ボックス 8"/>
          <p:cNvSpPr txBox="1"/>
          <p:nvPr/>
        </p:nvSpPr>
        <p:spPr>
          <a:xfrm>
            <a:off x="1728698" y="299202"/>
            <a:ext cx="140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さくせい</a:t>
            </a:r>
          </a:p>
        </p:txBody>
      </p:sp>
      <p:sp>
        <p:nvSpPr>
          <p:cNvPr id="16" name="テキスト ボックス 8"/>
          <p:cNvSpPr txBox="1"/>
          <p:nvPr/>
        </p:nvSpPr>
        <p:spPr>
          <a:xfrm>
            <a:off x="8563028" y="5175533"/>
            <a:ext cx="450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</a:t>
            </a:r>
          </a:p>
        </p:txBody>
      </p:sp>
    </p:spTree>
    <p:extLst>
      <p:ext uri="{BB962C8B-B14F-4D97-AF65-F5344CB8AC3E}">
        <p14:creationId xmlns:p14="http://schemas.microsoft.com/office/powerpoint/2010/main" val="2803210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タイトル 3"/>
          <p:cNvSpPr txBox="1">
            <a:spLocks/>
          </p:cNvSpPr>
          <p:nvPr/>
        </p:nvSpPr>
        <p:spPr>
          <a:xfrm>
            <a:off x="0" y="317874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【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ファイル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】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を終わりにする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2190228" y="1495308"/>
            <a:ext cx="7811544" cy="5187030"/>
            <a:chOff x="1346472" y="2179188"/>
            <a:chExt cx="4937760" cy="3278777"/>
          </a:xfrm>
        </p:grpSpPr>
        <p:pic>
          <p:nvPicPr>
            <p:cNvPr id="1028" name="Picture 4" descr="https://lh5.googleusercontent.com/4MLs_bn22ZAsrR4zWwF88g7rOTqQ2yG6EZ1BKglyVEMVQ5wOKb6eMWwfv5_JD8cZHjOpVJQ8nTvuS1XD0Sk1EKObWmZdNuR2tjMqv-MsjcqBFYKPkoG3lKn_nBldkBS6-Nao6LI5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46472" y="2179188"/>
              <a:ext cx="4937760" cy="3278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s://lh5.googleusercontent.com/YS1_eVt4-yarq8RXkF6pc-Q3dIjLqUPtrOhbp238mlmUy2J5d9IXX2apegU6tuKr9Q3sFEVDW7tnPn7JrCl2v0RzaDtOaIYrStr2jHxBSbVVLoZ6z8iq0F3fXuq7pZ7E6Z6-h3ek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46472" y="3849180"/>
              <a:ext cx="1749425" cy="1608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正方形/長方形 12"/>
            <p:cNvSpPr/>
            <p:nvPr/>
          </p:nvSpPr>
          <p:spPr>
            <a:xfrm>
              <a:off x="4588418" y="4057660"/>
              <a:ext cx="1381308" cy="13373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3095897" y="2795451"/>
              <a:ext cx="3030584" cy="11968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角丸四角形 19"/>
          <p:cNvSpPr/>
          <p:nvPr/>
        </p:nvSpPr>
        <p:spPr>
          <a:xfrm>
            <a:off x="9625192" y="1429173"/>
            <a:ext cx="490728" cy="34070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160803" y="1873205"/>
            <a:ext cx="4928777" cy="5511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endParaRPr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345381" y="328663"/>
            <a:ext cx="45814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740160" y="2424386"/>
            <a:ext cx="3442198" cy="1842869"/>
          </a:xfrm>
          <a:prstGeom prst="wedgeRectCallout">
            <a:avLst>
              <a:gd name="adj1" fmla="val 8404"/>
              <a:gd name="adj2" fmla="val -76682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>
            <a:defPPr>
              <a:defRPr lang="ja-JP"/>
            </a:defPPr>
            <a:lvl1pPr algn="ctr">
              <a:lnSpc>
                <a:spcPts val="2880"/>
              </a:lnSpc>
              <a:defRPr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</a:lstStyle>
          <a:p>
            <a:r>
              <a:rPr lang="ja-JP" altLang="en-US"/>
              <a:t>右上の</a:t>
            </a:r>
            <a:r>
              <a:rPr lang="ja-JP" altLang="en-US" sz="4400"/>
              <a:t>☒</a:t>
            </a:r>
            <a:r>
              <a:rPr lang="ja-JP" altLang="en-US"/>
              <a:t>をタップしましょう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0439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512" y="2486391"/>
            <a:ext cx="5216945" cy="3674166"/>
          </a:xfrm>
          <a:prstGeom prst="rect">
            <a:avLst/>
          </a:prstGeom>
        </p:spPr>
      </p:pic>
      <p:sp>
        <p:nvSpPr>
          <p:cNvPr id="12" name="タイトル 3"/>
          <p:cNvSpPr txBox="1">
            <a:spLocks/>
          </p:cNvSpPr>
          <p:nvPr/>
        </p:nvSpPr>
        <p:spPr>
          <a:xfrm>
            <a:off x="-1" y="101305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インターネット</a:t>
            </a: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から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画像</a:t>
            </a: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コピーする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44254" y="101305"/>
            <a:ext cx="11778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026" y="2486391"/>
            <a:ext cx="5476973" cy="3572758"/>
          </a:xfrm>
          <a:prstGeom prst="rect">
            <a:avLst/>
          </a:prstGeom>
          <a:ln w="190500">
            <a:solidFill>
              <a:schemeClr val="tx1"/>
            </a:solidFill>
          </a:ln>
        </p:spPr>
      </p:pic>
      <p:sp>
        <p:nvSpPr>
          <p:cNvPr id="18" name="テキスト ボックス 17"/>
          <p:cNvSpPr txBox="1"/>
          <p:nvPr/>
        </p:nvSpPr>
        <p:spPr>
          <a:xfrm>
            <a:off x="263236" y="1149953"/>
            <a:ext cx="11928765" cy="87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画面の　　をタップしてインターネット画面を開きましょう</a:t>
            </a:r>
            <a:endParaRPr lang="en-US" altLang="ja-JP" sz="3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764" y="1251590"/>
            <a:ext cx="649674" cy="649674"/>
          </a:xfrm>
          <a:prstGeom prst="rect">
            <a:avLst/>
          </a:prstGeom>
        </p:spPr>
      </p:pic>
      <p:sp>
        <p:nvSpPr>
          <p:cNvPr id="25" name="角丸四角形 24"/>
          <p:cNvSpPr/>
          <p:nvPr/>
        </p:nvSpPr>
        <p:spPr>
          <a:xfrm>
            <a:off x="2617915" y="5636871"/>
            <a:ext cx="460951" cy="52368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5221" y="1124015"/>
            <a:ext cx="95480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がめん</a:t>
            </a:r>
            <a:endParaRPr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298675" y="1124015"/>
            <a:ext cx="8439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ひら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5008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5583" y="2088852"/>
            <a:ext cx="7882874" cy="4571352"/>
          </a:xfrm>
          <a:prstGeom prst="rect">
            <a:avLst/>
          </a:prstGeom>
          <a:ln>
            <a:noFill/>
          </a:ln>
        </p:spPr>
      </p:pic>
      <p:sp>
        <p:nvSpPr>
          <p:cNvPr id="9" name="角丸四角形 8"/>
          <p:cNvSpPr/>
          <p:nvPr/>
        </p:nvSpPr>
        <p:spPr>
          <a:xfrm>
            <a:off x="5058415" y="3819552"/>
            <a:ext cx="1177209" cy="110995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64413" y="1466956"/>
            <a:ext cx="6924043" cy="46122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/>
            <a:r>
              <a:rPr lang="ja-JP" altLang="en-US" sz="3200" dirty="0"/>
              <a:t>せいかつ・理科をタップしましょう</a:t>
            </a:r>
          </a:p>
        </p:txBody>
      </p:sp>
      <p:sp>
        <p:nvSpPr>
          <p:cNvPr id="7" name="タイトル 3"/>
          <p:cNvSpPr txBox="1">
            <a:spLocks/>
          </p:cNvSpPr>
          <p:nvPr/>
        </p:nvSpPr>
        <p:spPr>
          <a:xfrm>
            <a:off x="0" y="96412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インターネット</a:t>
            </a: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から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画像</a:t>
            </a: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コピーする</a:t>
            </a:r>
          </a:p>
        </p:txBody>
      </p:sp>
      <p:cxnSp>
        <p:nvCxnSpPr>
          <p:cNvPr id="5" name="直線矢印コネクタ 4"/>
          <p:cNvCxnSpPr>
            <a:endCxn id="9" idx="0"/>
          </p:cNvCxnSpPr>
          <p:nvPr/>
        </p:nvCxnSpPr>
        <p:spPr>
          <a:xfrm flipH="1">
            <a:off x="5647020" y="1928182"/>
            <a:ext cx="213454" cy="18913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444254" y="101305"/>
            <a:ext cx="11778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326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0211" y="2164466"/>
            <a:ext cx="8773083" cy="4693533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5896752" y="5370286"/>
            <a:ext cx="2962740" cy="4086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10211" y="1410954"/>
            <a:ext cx="10141527" cy="399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/>
            <a:r>
              <a:rPr lang="ja-JP" altLang="en-US" sz="3200" dirty="0"/>
              <a:t>「月探査情報ステーション」をタップしましょう</a:t>
            </a:r>
          </a:p>
        </p:txBody>
      </p:sp>
      <p:sp>
        <p:nvSpPr>
          <p:cNvPr id="10" name="タイトル 3"/>
          <p:cNvSpPr txBox="1">
            <a:spLocks/>
          </p:cNvSpPr>
          <p:nvPr/>
        </p:nvSpPr>
        <p:spPr>
          <a:xfrm>
            <a:off x="0" y="96412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インターネット</a:t>
            </a: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から画像を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コピーする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92985" y="1145060"/>
            <a:ext cx="257901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つきたん</a:t>
            </a:r>
            <a:r>
              <a:rPr lang="ja-JP" altLang="en-US" sz="16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</a:t>
            </a:r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じょうほう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5708074" y="1928182"/>
            <a:ext cx="872900" cy="34421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444254" y="101305"/>
            <a:ext cx="11778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6745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27" y="1808366"/>
            <a:ext cx="10639031" cy="49665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1" name="テキスト ボックス 20"/>
          <p:cNvSpPr txBox="1"/>
          <p:nvPr/>
        </p:nvSpPr>
        <p:spPr>
          <a:xfrm>
            <a:off x="921062" y="1311435"/>
            <a:ext cx="11229373" cy="399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/>
            <a:r>
              <a:rPr lang="ja-JP" altLang="en-US" sz="3000" dirty="0"/>
              <a:t>ページをスクロールしてコピーしたい画面を表示させましょう</a:t>
            </a:r>
          </a:p>
        </p:txBody>
      </p:sp>
      <p:sp>
        <p:nvSpPr>
          <p:cNvPr id="10" name="タイトル 3"/>
          <p:cNvSpPr txBox="1">
            <a:spLocks/>
          </p:cNvSpPr>
          <p:nvPr/>
        </p:nvSpPr>
        <p:spPr>
          <a:xfrm>
            <a:off x="0" y="96412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インターネット</a:t>
            </a: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から画像を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コピーする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12181" y="1073349"/>
            <a:ext cx="321425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がめん</a:t>
            </a:r>
            <a:r>
              <a:rPr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   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ひょうじ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44254" y="101305"/>
            <a:ext cx="11778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0609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3"/>
          <p:cNvSpPr txBox="1">
            <a:spLocks/>
          </p:cNvSpPr>
          <p:nvPr/>
        </p:nvSpPr>
        <p:spPr>
          <a:xfrm>
            <a:off x="0" y="96412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インターネット</a:t>
            </a: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から画像を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コピーする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38498" y="3964756"/>
            <a:ext cx="6100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パスワードを入力する</a:t>
            </a:r>
            <a:endParaRPr kumimoji="1" lang="en-US" altLang="ja-JP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↓</a:t>
            </a:r>
            <a:endParaRPr lang="en-US" altLang="ja-JP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en-US" altLang="ja-JP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Enter</a:t>
            </a:r>
            <a:r>
              <a:rPr kumimoji="1"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キーをおす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0178" y="2291231"/>
            <a:ext cx="9696994" cy="4094302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2033264" y="5437639"/>
            <a:ext cx="1139592" cy="74441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5795645" y="2482995"/>
            <a:ext cx="697752" cy="41251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タイトル 3"/>
          <p:cNvSpPr txBox="1">
            <a:spLocks/>
          </p:cNvSpPr>
          <p:nvPr/>
        </p:nvSpPr>
        <p:spPr>
          <a:xfrm>
            <a:off x="1816978" y="2357490"/>
            <a:ext cx="3106037" cy="39438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「ウィンドウ切りかえ」</a:t>
            </a:r>
            <a:endParaRPr lang="en-US" altLang="ja-JP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タイトル 3"/>
          <p:cNvSpPr txBox="1">
            <a:spLocks/>
          </p:cNvSpPr>
          <p:nvPr/>
        </p:nvSpPr>
        <p:spPr>
          <a:xfrm>
            <a:off x="3307401" y="5503278"/>
            <a:ext cx="2317895" cy="43160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ctrl</a:t>
            </a:r>
            <a:r>
              <a:rPr lang="en-US" altLang="ja-JP" sz="1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</a:t>
            </a:r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コントロール</a:t>
            </a:r>
            <a:r>
              <a:rPr lang="en-US" altLang="ja-JP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)                   </a:t>
            </a:r>
            <a:endParaRPr lang="en-US" altLang="ja-JP" sz="1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30671" y="1194953"/>
            <a:ext cx="3559511" cy="3998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sz="2800" dirty="0"/>
              <a:t>画面全体をコピー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13516" y="1727121"/>
            <a:ext cx="10972800" cy="853472"/>
          </a:xfrm>
          <a:prstGeom prst="rect">
            <a:avLst/>
          </a:prstGeom>
          <a:noFill/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dirty="0">
                <a:solidFill>
                  <a:srgbClr val="FF0000"/>
                </a:solidFill>
              </a:rPr>
              <a:t>　 </a:t>
            </a:r>
            <a:r>
              <a:rPr lang="en-US" altLang="ja-JP" dirty="0">
                <a:solidFill>
                  <a:srgbClr val="FF0000"/>
                </a:solidFill>
              </a:rPr>
              <a:t>ctrl</a:t>
            </a:r>
            <a:r>
              <a:rPr lang="ja-JP" altLang="en-US" dirty="0">
                <a:solidFill>
                  <a:srgbClr val="FF0000"/>
                </a:solidFill>
              </a:rPr>
              <a:t>キー</a:t>
            </a:r>
            <a:r>
              <a:rPr lang="ja-JP" altLang="en-US" dirty="0"/>
              <a:t>をおしたまま「</a:t>
            </a:r>
            <a:r>
              <a:rPr lang="ja-JP" altLang="en-US" dirty="0">
                <a:solidFill>
                  <a:srgbClr val="FF0000"/>
                </a:solidFill>
              </a:rPr>
              <a:t>ウィンドウ切りかえ</a:t>
            </a:r>
            <a:r>
              <a:rPr lang="ja-JP" altLang="en-US" dirty="0"/>
              <a:t>」</a:t>
            </a:r>
            <a:r>
              <a:rPr lang="ja-JP" altLang="en-US" dirty="0">
                <a:solidFill>
                  <a:srgbClr val="FF0000"/>
                </a:solidFill>
              </a:rPr>
              <a:t>キー</a:t>
            </a:r>
            <a:r>
              <a:rPr lang="ja-JP" altLang="en-US" dirty="0"/>
              <a:t>をおします</a:t>
            </a: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3570397" flipH="1">
            <a:off x="831114" y="5214954"/>
            <a:ext cx="1355935" cy="1563939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497484" y="3608052"/>
            <a:ext cx="2519331" cy="1098043"/>
          </a:xfrm>
          <a:prstGeom prst="wedgeRectCallout">
            <a:avLst>
              <a:gd name="adj1" fmla="val 5274"/>
              <a:gd name="adj2" fmla="val 112489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2880"/>
              </a:lnSpc>
            </a:pPr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①左の指で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キー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288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をおします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271149" y="2529281"/>
            <a:ext cx="2409464" cy="1098043"/>
          </a:xfrm>
          <a:prstGeom prst="wedgeRectCallout">
            <a:avLst>
              <a:gd name="adj1" fmla="val -72267"/>
              <a:gd name="adj2" fmla="val -43521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288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②</a:t>
            </a:r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右の指で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キー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288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をおします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0394884">
            <a:off x="5639408" y="2732556"/>
            <a:ext cx="1405952" cy="1563939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7747826" y="4711805"/>
            <a:ext cx="3865573" cy="1098043"/>
          </a:xfrm>
          <a:prstGeom prst="wedgeRectCallout">
            <a:avLst>
              <a:gd name="adj1" fmla="val -32742"/>
              <a:gd name="adj2" fmla="val -76199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288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③</a:t>
            </a:r>
            <a:r>
              <a: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</a:t>
            </a:r>
            <a:r>
              <a:rPr lang="ja-JP" altLang="en-US" sz="24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つの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指をいっしょに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288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キーから上にあげます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33474" y="991477"/>
            <a:ext cx="181340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がめんぜん</a:t>
            </a:r>
            <a:r>
              <a:rPr lang="ja-JP" altLang="en-US" sz="16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たい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63951" y="3566660"/>
            <a:ext cx="68450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ゆび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444254" y="101305"/>
            <a:ext cx="11778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4013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91"/>
          <a:stretch/>
        </p:blipFill>
        <p:spPr>
          <a:xfrm>
            <a:off x="1688451" y="2338086"/>
            <a:ext cx="8519886" cy="434985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1284350" y="1702653"/>
            <a:ext cx="9165936" cy="5363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/>
              <a:t> 画面がコピーされると画面の右下にミニ画面がでます</a:t>
            </a:r>
            <a:endParaRPr lang="en-US" altLang="ja-JP" dirty="0"/>
          </a:p>
        </p:txBody>
      </p:sp>
      <p:sp>
        <p:nvSpPr>
          <p:cNvPr id="19" name="角丸四角形 18"/>
          <p:cNvSpPr/>
          <p:nvPr/>
        </p:nvSpPr>
        <p:spPr>
          <a:xfrm>
            <a:off x="7764911" y="4513014"/>
            <a:ext cx="2488948" cy="2115459"/>
          </a:xfrm>
          <a:prstGeom prst="roundRect">
            <a:avLst>
              <a:gd name="adj" fmla="val 7416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タイトル 3"/>
          <p:cNvSpPr txBox="1">
            <a:spLocks/>
          </p:cNvSpPr>
          <p:nvPr/>
        </p:nvSpPr>
        <p:spPr>
          <a:xfrm>
            <a:off x="0" y="96412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インターネット</a:t>
            </a: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から画像を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コピーする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087567" y="2702300"/>
            <a:ext cx="2519331" cy="1098043"/>
          </a:xfrm>
          <a:prstGeom prst="wedgeRectCallout">
            <a:avLst>
              <a:gd name="adj1" fmla="val -41129"/>
              <a:gd name="adj2" fmla="val 115651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2880"/>
              </a:lnSpc>
            </a:pPr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この画面が保存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288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されました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30671" y="1194953"/>
            <a:ext cx="3559511" cy="3998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sz="2800" dirty="0"/>
              <a:t>画面全体をコピー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5764" y="991477"/>
            <a:ext cx="181340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がめんぜん</a:t>
            </a:r>
            <a:r>
              <a:rPr lang="ja-JP" altLang="en-US" sz="16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たい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0608072" y="2553311"/>
            <a:ext cx="915700" cy="437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80"/>
              </a:lnSpc>
            </a:pPr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ほぞん</a:t>
            </a:r>
            <a:endParaRPr lang="en-US" altLang="ja-JP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44254" y="101305"/>
            <a:ext cx="11778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261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3"/>
          <p:cNvSpPr txBox="1">
            <a:spLocks/>
          </p:cNvSpPr>
          <p:nvPr/>
        </p:nvSpPr>
        <p:spPr>
          <a:xfrm>
            <a:off x="0" y="96412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インターネット</a:t>
            </a: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から画像を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コピーする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38498" y="3964756"/>
            <a:ext cx="6100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パスワードを入力する</a:t>
            </a:r>
            <a:endParaRPr kumimoji="1" lang="en-US" altLang="ja-JP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↓</a:t>
            </a:r>
            <a:endParaRPr lang="en-US" altLang="ja-JP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en-US" altLang="ja-JP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Enter</a:t>
            </a:r>
            <a:r>
              <a:rPr kumimoji="1"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キーをおす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0178" y="2291231"/>
            <a:ext cx="9696994" cy="4094302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2033264" y="5437639"/>
            <a:ext cx="1139592" cy="74441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5795645" y="2482995"/>
            <a:ext cx="697752" cy="41251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90233" y="1195831"/>
            <a:ext cx="3840387" cy="3998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sz="2800" dirty="0"/>
              <a:t>画面の一部をコピー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13516" y="1727121"/>
            <a:ext cx="10972800" cy="853472"/>
          </a:xfrm>
          <a:prstGeom prst="rect">
            <a:avLst/>
          </a:prstGeom>
          <a:noFill/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dirty="0">
                <a:solidFill>
                  <a:srgbClr val="FF0000"/>
                </a:solidFill>
              </a:rPr>
              <a:t>　 </a:t>
            </a:r>
            <a:r>
              <a:rPr lang="en-US" altLang="ja-JP" dirty="0">
                <a:solidFill>
                  <a:srgbClr val="FF0000"/>
                </a:solidFill>
              </a:rPr>
              <a:t>ctrl</a:t>
            </a:r>
            <a:r>
              <a:rPr lang="ja-JP" altLang="en-US" dirty="0">
                <a:solidFill>
                  <a:srgbClr val="FF0000"/>
                </a:solidFill>
              </a:rPr>
              <a:t>キー</a:t>
            </a:r>
            <a:r>
              <a:rPr lang="ja-JP" altLang="en-US" dirty="0"/>
              <a:t>と　</a:t>
            </a:r>
            <a:r>
              <a:rPr lang="en-US" altLang="ja-JP" sz="2000" dirty="0"/>
              <a:t>(Shift)</a:t>
            </a:r>
            <a:r>
              <a:rPr lang="ja-JP" altLang="en-US" dirty="0">
                <a:solidFill>
                  <a:srgbClr val="FF0000"/>
                </a:solidFill>
              </a:rPr>
              <a:t>キー</a:t>
            </a:r>
            <a:r>
              <a:rPr lang="ja-JP" altLang="en-US" dirty="0"/>
              <a:t>と</a:t>
            </a:r>
            <a:r>
              <a:rPr lang="ja-JP" altLang="en-US" dirty="0">
                <a:solidFill>
                  <a:srgbClr val="FF0000"/>
                </a:solidFill>
              </a:rPr>
              <a:t>ウィンドウ切りかえキー</a:t>
            </a:r>
            <a:r>
              <a:rPr lang="ja-JP" altLang="en-US" dirty="0"/>
              <a:t>をおします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660545" y="5084014"/>
            <a:ext cx="2696623" cy="1098043"/>
          </a:xfrm>
          <a:prstGeom prst="wedgeRectCallout">
            <a:avLst>
              <a:gd name="adj1" fmla="val -70073"/>
              <a:gd name="adj2" fmla="val 17618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2880"/>
              </a:lnSpc>
            </a:pPr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①左の人さし指で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キーをおします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271149" y="2529281"/>
            <a:ext cx="2409464" cy="1098043"/>
          </a:xfrm>
          <a:prstGeom prst="wedgeRectCallout">
            <a:avLst>
              <a:gd name="adj1" fmla="val -72267"/>
              <a:gd name="adj2" fmla="val -43521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288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③</a:t>
            </a:r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右の指で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キー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288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をおします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0394884">
            <a:off x="5639408" y="2732556"/>
            <a:ext cx="1405952" cy="1563939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7747827" y="4711805"/>
            <a:ext cx="3646030" cy="1098043"/>
          </a:xfrm>
          <a:prstGeom prst="wedgeRectCallout">
            <a:avLst>
              <a:gd name="adj1" fmla="val -32742"/>
              <a:gd name="adj2" fmla="val -76199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288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④３つの指をいっしょに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288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キーから上にあげます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2089948" y="4735625"/>
            <a:ext cx="1348550" cy="70201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59" l="0" r="99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6525">
            <a:off x="553624" y="4494115"/>
            <a:ext cx="2163034" cy="2412164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2440769" y="3426342"/>
            <a:ext cx="2696622" cy="1098043"/>
          </a:xfrm>
          <a:prstGeom prst="wedgeRectCallout">
            <a:avLst>
              <a:gd name="adj1" fmla="val -34018"/>
              <a:gd name="adj2" fmla="val 89298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288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②</a:t>
            </a:r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左の中指で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キーをおします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上矢印 1"/>
          <p:cNvSpPr/>
          <p:nvPr/>
        </p:nvSpPr>
        <p:spPr>
          <a:xfrm>
            <a:off x="3162271" y="1805153"/>
            <a:ext cx="307258" cy="342326"/>
          </a:xfrm>
          <a:prstGeom prst="upArrow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20678" y="987355"/>
            <a:ext cx="205663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がめん　　いちぶ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124053" y="2507266"/>
            <a:ext cx="75441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ゆび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444254" y="101305"/>
            <a:ext cx="11778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8919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3722</TotalTime>
  <Words>913</Words>
  <Application>Microsoft Office PowerPoint</Application>
  <PresentationFormat>ワイド画面</PresentationFormat>
  <Paragraphs>221</Paragraphs>
  <Slides>29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6" baseType="lpstr">
      <vt:lpstr>UD デジタル 教科書体 N-B</vt:lpstr>
      <vt:lpstr>游ゴシック</vt:lpstr>
      <vt:lpstr>游ゴシック Light</vt:lpstr>
      <vt:lpstr>Arial</vt:lpstr>
      <vt:lpstr>Tw Cen MT Condensed Extra Bold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はじめての Chromebook</dc:title>
  <dc:creator>柏市立教育研究所</dc:creator>
  <cp:lastModifiedBy>Administrator</cp:lastModifiedBy>
  <cp:revision>331</cp:revision>
  <dcterms:created xsi:type="dcterms:W3CDTF">2020-12-21T02:41:04Z</dcterms:created>
  <dcterms:modified xsi:type="dcterms:W3CDTF">2021-04-01T08:41:13Z</dcterms:modified>
</cp:coreProperties>
</file>