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6858000" cy="9906000" type="A4"/>
  <p:notesSz cx="6735763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72FE72"/>
    <a:srgbClr val="61D6FF"/>
    <a:srgbClr val="FF89FF"/>
    <a:srgbClr val="F00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3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20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77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7848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098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2205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644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925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99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455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053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582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1B222-50CD-4B43-B0F2-1BF63CB5225E}" type="datetimeFigureOut">
              <a:rPr kumimoji="1" lang="ja-JP" altLang="en-US" smtClean="0"/>
              <a:t>2021/4/13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91D78-160E-4BBB-A47E-51F2571511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943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楕円 14"/>
          <p:cNvSpPr/>
          <p:nvPr/>
        </p:nvSpPr>
        <p:spPr>
          <a:xfrm>
            <a:off x="1008907" y="3525919"/>
            <a:ext cx="4991916" cy="4791182"/>
          </a:xfrm>
          <a:prstGeom prst="ellipse">
            <a:avLst/>
          </a:prstGeom>
          <a:noFill/>
          <a:ln w="76200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94732" y="160845"/>
            <a:ext cx="7199194" cy="1806081"/>
          </a:xfrm>
        </p:spPr>
        <p:txBody>
          <a:bodyPr>
            <a:normAutofit fontScale="90000"/>
          </a:bodyPr>
          <a:lstStyle/>
          <a:p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GIGA</a:t>
            </a: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端末の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健康的な活用のための</a:t>
            </a:r>
            <a: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/>
            </a:r>
            <a:br>
              <a:rPr lang="en-US" altLang="ja-JP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</a:br>
            <a:r>
              <a:rPr lang="ja-JP" altLang="en-US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５つの注意点</a:t>
            </a:r>
            <a:endParaRPr kumimoji="1" lang="ja-JP" altLang="en-US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22047" r="14751"/>
          <a:stretch/>
        </p:blipFill>
        <p:spPr>
          <a:xfrm>
            <a:off x="1910178" y="4272032"/>
            <a:ext cx="2948583" cy="3136330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892477" y="2293897"/>
            <a:ext cx="3240852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椅子</a:t>
            </a:r>
            <a:r>
              <a:rPr lang="ja-JP" altLang="ja-JP" sz="1400" dirty="0"/>
              <a:t>に深く腰掛け、背筋を伸ばし、足は床にかかとまでつけ、目線は画面に直交する角度で近づける</a:t>
            </a:r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5442" y="8424979"/>
            <a:ext cx="3080413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カーテン</a:t>
            </a:r>
            <a:r>
              <a:rPr lang="ja-JP" altLang="ja-JP" sz="1400" dirty="0"/>
              <a:t>や照明環境の工夫、端末の角度の調整で光源</a:t>
            </a:r>
            <a:r>
              <a:rPr lang="ja-JP" altLang="ja-JP" sz="1400" dirty="0" smtClean="0"/>
              <a:t>の</a:t>
            </a:r>
            <a:r>
              <a:rPr lang="ja-JP" altLang="en-US" sz="1400" dirty="0" smtClean="0"/>
              <a:t>画面への</a:t>
            </a:r>
            <a:r>
              <a:rPr lang="ja-JP" altLang="ja-JP" sz="1400" dirty="0" smtClean="0"/>
              <a:t>映り込み</a:t>
            </a:r>
            <a:r>
              <a:rPr lang="ja-JP" altLang="ja-JP" sz="1400" dirty="0"/>
              <a:t>を調節する。</a:t>
            </a:r>
          </a:p>
          <a:p>
            <a:r>
              <a:rPr lang="ja-JP" altLang="en-US" sz="1400" dirty="0" smtClean="0"/>
              <a:t>〇</a:t>
            </a:r>
            <a:r>
              <a:rPr lang="ja-JP" altLang="ja-JP" sz="1400" dirty="0" smtClean="0"/>
              <a:t>教室</a:t>
            </a:r>
            <a:r>
              <a:rPr lang="ja-JP" altLang="ja-JP" sz="1400" dirty="0"/>
              <a:t>の明るさに合わせて、端末の設定画面を調整する。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10" y="5719692"/>
            <a:ext cx="218994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〇</a:t>
            </a:r>
            <a:r>
              <a:rPr lang="ja-JP" altLang="ja-JP" sz="1400" dirty="0" smtClean="0"/>
              <a:t>画面</a:t>
            </a:r>
            <a:r>
              <a:rPr lang="ja-JP" altLang="ja-JP" sz="1400" dirty="0"/>
              <a:t>は目から３０ｃｍ以上離す。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89358" y="8404099"/>
            <a:ext cx="3005797" cy="13849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３０分</a:t>
            </a:r>
            <a:r>
              <a:rPr lang="ja-JP" altLang="ja-JP" sz="1400" dirty="0"/>
              <a:t>に１回は２０秒以上画面から眼を</a:t>
            </a:r>
            <a:r>
              <a:rPr lang="ja-JP" altLang="ja-JP" sz="1400" dirty="0" smtClean="0"/>
              <a:t>離し</a:t>
            </a:r>
            <a:r>
              <a:rPr lang="ja-JP" altLang="en-US" sz="1400" dirty="0" smtClean="0"/>
              <a:t>、</a:t>
            </a:r>
            <a:r>
              <a:rPr lang="ja-JP" altLang="ja-JP" sz="1400" dirty="0" smtClean="0"/>
              <a:t>遠方</a:t>
            </a:r>
            <a:r>
              <a:rPr lang="ja-JP" altLang="ja-JP" sz="1400" dirty="0"/>
              <a:t>を見るなど眼を休める。</a:t>
            </a:r>
          </a:p>
          <a:p>
            <a:r>
              <a:rPr lang="ja-JP" altLang="en-US" sz="1400" dirty="0" smtClean="0"/>
              <a:t>〇端末から発せられる</a:t>
            </a:r>
            <a:r>
              <a:rPr lang="ja-JP" altLang="ja-JP" sz="1400" dirty="0" smtClean="0"/>
              <a:t>強い光は</a:t>
            </a:r>
            <a:r>
              <a:rPr lang="ja-JP" altLang="ja-JP" sz="1400" dirty="0"/>
              <a:t>、睡眠障害をきたす恐れがあるため、就寝前１時間以内の使用は控える。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263229" y="4683191"/>
            <a:ext cx="2052000" cy="900000"/>
          </a:xfrm>
          <a:prstGeom prst="roundRect">
            <a:avLst/>
          </a:prstGeom>
          <a:solidFill>
            <a:srgbClr val="FF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②距離</a:t>
            </a:r>
            <a:endParaRPr lang="ja-JP" altLang="ja-JP" sz="28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604865" y="3078242"/>
            <a:ext cx="2052000" cy="900000"/>
          </a:xfrm>
          <a:prstGeom prst="roundRect">
            <a:avLst/>
          </a:prstGeom>
          <a:solidFill>
            <a:srgbClr val="61D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①姿勢</a:t>
            </a:r>
            <a:endParaRPr kumimoji="1" lang="ja-JP" altLang="en-US" sz="2000" dirty="0"/>
          </a:p>
        </p:txBody>
      </p:sp>
      <p:sp>
        <p:nvSpPr>
          <p:cNvPr id="19" name="角丸四角形 18"/>
          <p:cNvSpPr/>
          <p:nvPr/>
        </p:nvSpPr>
        <p:spPr>
          <a:xfrm>
            <a:off x="723484" y="7435413"/>
            <a:ext cx="2052000" cy="900000"/>
          </a:xfrm>
          <a:prstGeom prst="roundRect">
            <a:avLst/>
          </a:prstGeom>
          <a:solidFill>
            <a:srgbClr val="72FE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③明るさ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4189426" y="7392679"/>
            <a:ext cx="205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④時間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4687823" y="4683191"/>
            <a:ext cx="2058678" cy="900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⑤</a:t>
            </a:r>
            <a:r>
              <a:rPr lang="ja-JP" altLang="en-US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屋外</a:t>
            </a:r>
            <a:r>
              <a:rPr lang="ja-JP" altLang="en-US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活動</a:t>
            </a:r>
            <a:endParaRPr lang="en-US" altLang="ja-JP" sz="28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87823" y="5732123"/>
            <a:ext cx="1981978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/>
              <a:t>近視の抑制効果が期待される屋外活動</a:t>
            </a:r>
            <a:r>
              <a:rPr lang="ja-JP" altLang="en-US" sz="1400" dirty="0"/>
              <a:t>も大切に</a:t>
            </a:r>
            <a:r>
              <a:rPr lang="ja-JP" altLang="ja-JP" sz="1400" dirty="0"/>
              <a:t>。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601062" y="7098889"/>
            <a:ext cx="3823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/>
              <a:t>出典：「児童生徒の健康に留意して</a:t>
            </a:r>
            <a:r>
              <a:rPr kumimoji="1" lang="en-US" altLang="ja-JP" sz="800" dirty="0" smtClean="0"/>
              <a:t>ICT</a:t>
            </a:r>
            <a:r>
              <a:rPr kumimoji="1" lang="ja-JP" altLang="en-US" sz="800" dirty="0" smtClean="0"/>
              <a:t>を活用するためのガイドブック」</a:t>
            </a:r>
            <a:endParaRPr kumimoji="1" lang="en-US" altLang="ja-JP" sz="800" dirty="0" smtClean="0"/>
          </a:p>
          <a:p>
            <a:r>
              <a:rPr kumimoji="1" lang="ja-JP" altLang="en-US" sz="800" dirty="0"/>
              <a:t>　</a:t>
            </a:r>
            <a:r>
              <a:rPr kumimoji="1" lang="ja-JP" altLang="en-US" sz="800" dirty="0" smtClean="0"/>
              <a:t>　　　文部科学省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64776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楕円 14"/>
          <p:cNvSpPr/>
          <p:nvPr/>
        </p:nvSpPr>
        <p:spPr>
          <a:xfrm>
            <a:off x="1008907" y="3525919"/>
            <a:ext cx="4991916" cy="4791182"/>
          </a:xfrm>
          <a:prstGeom prst="ellipse">
            <a:avLst/>
          </a:prstGeom>
          <a:noFill/>
          <a:ln w="76200" cmpd="sng"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92751"/>
            <a:ext cx="7199194" cy="738173"/>
          </a:xfrm>
        </p:spPr>
        <p:txBody>
          <a:bodyPr>
            <a:normAutofit/>
          </a:bodyPr>
          <a:lstStyle/>
          <a:p>
            <a:r>
              <a:rPr lang="ja-JP" altLang="en-US" sz="4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健康的な活用のための</a:t>
            </a:r>
            <a:endParaRPr kumimoji="1" lang="ja-JP" altLang="en-US" sz="4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/>
          <a:srcRect l="22047" r="14751"/>
          <a:stretch/>
        </p:blipFill>
        <p:spPr>
          <a:xfrm>
            <a:off x="1828958" y="4185640"/>
            <a:ext cx="3029803" cy="3222722"/>
          </a:xfrm>
          <a:prstGeom prst="rect">
            <a:avLst/>
          </a:prstGeom>
        </p:spPr>
      </p:pic>
      <p:sp>
        <p:nvSpPr>
          <p:cNvPr id="5" name="テキスト ボックス 4"/>
          <p:cNvSpPr txBox="1"/>
          <p:nvPr/>
        </p:nvSpPr>
        <p:spPr>
          <a:xfrm>
            <a:off x="1884439" y="2326936"/>
            <a:ext cx="3240852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椅子</a:t>
            </a:r>
            <a:r>
              <a:rPr lang="ja-JP" altLang="ja-JP" sz="1400" dirty="0"/>
              <a:t>に深く腰掛け、背筋を伸ばし、足は床にかかとまでつけ、目線は画面に直交する角度で近づける</a:t>
            </a:r>
            <a:endParaRPr kumimoji="1" lang="ja-JP" altLang="en-US" sz="14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65442" y="8424979"/>
            <a:ext cx="3080413" cy="11695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カーテン</a:t>
            </a:r>
            <a:r>
              <a:rPr lang="ja-JP" altLang="ja-JP" sz="1400" dirty="0"/>
              <a:t>や照明環境の工夫、端末の角度の調整で光源</a:t>
            </a:r>
            <a:r>
              <a:rPr lang="ja-JP" altLang="ja-JP" sz="1400" dirty="0" smtClean="0"/>
              <a:t>の</a:t>
            </a:r>
            <a:r>
              <a:rPr lang="ja-JP" altLang="en-US" sz="1400" dirty="0" smtClean="0"/>
              <a:t>画面への</a:t>
            </a:r>
            <a:r>
              <a:rPr lang="ja-JP" altLang="ja-JP" sz="1400" dirty="0" smtClean="0"/>
              <a:t>映り込み</a:t>
            </a:r>
            <a:r>
              <a:rPr lang="ja-JP" altLang="ja-JP" sz="1400" dirty="0"/>
              <a:t>を調節する。</a:t>
            </a:r>
          </a:p>
          <a:p>
            <a:r>
              <a:rPr lang="ja-JP" altLang="en-US" sz="1400" dirty="0" smtClean="0"/>
              <a:t>〇</a:t>
            </a:r>
            <a:r>
              <a:rPr lang="ja-JP" altLang="ja-JP" sz="1400" dirty="0" smtClean="0"/>
              <a:t>教室</a:t>
            </a:r>
            <a:r>
              <a:rPr lang="ja-JP" altLang="ja-JP" sz="1400" dirty="0"/>
              <a:t>の明るさに合わせて、端末の設定画面を調整する。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5010" y="5719692"/>
            <a:ext cx="218994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〇</a:t>
            </a:r>
            <a:r>
              <a:rPr lang="ja-JP" altLang="ja-JP" sz="1400" dirty="0" smtClean="0"/>
              <a:t>画面</a:t>
            </a:r>
            <a:r>
              <a:rPr lang="ja-JP" altLang="ja-JP" sz="1400" dirty="0"/>
              <a:t>は目から３０ｃｍ以上離す。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3789358" y="8404099"/>
            <a:ext cx="3005797" cy="1384995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 smtClean="0"/>
              <a:t>３０分</a:t>
            </a:r>
            <a:r>
              <a:rPr lang="ja-JP" altLang="ja-JP" sz="1400" dirty="0"/>
              <a:t>に１回は２０秒以上画面から眼を</a:t>
            </a:r>
            <a:r>
              <a:rPr lang="ja-JP" altLang="ja-JP" sz="1400" dirty="0" smtClean="0"/>
              <a:t>離し</a:t>
            </a:r>
            <a:r>
              <a:rPr lang="ja-JP" altLang="en-US" sz="1400" dirty="0" smtClean="0"/>
              <a:t>、</a:t>
            </a:r>
            <a:r>
              <a:rPr lang="ja-JP" altLang="ja-JP" sz="1400" dirty="0" smtClean="0"/>
              <a:t>遠方</a:t>
            </a:r>
            <a:r>
              <a:rPr lang="ja-JP" altLang="ja-JP" sz="1400" dirty="0"/>
              <a:t>を見るなど眼を休める。</a:t>
            </a:r>
          </a:p>
          <a:p>
            <a:r>
              <a:rPr lang="ja-JP" altLang="en-US" sz="1400" dirty="0" smtClean="0"/>
              <a:t>〇端末から発せられる</a:t>
            </a:r>
            <a:r>
              <a:rPr lang="ja-JP" altLang="ja-JP" sz="1400" dirty="0" smtClean="0"/>
              <a:t>強い光は</a:t>
            </a:r>
            <a:r>
              <a:rPr lang="ja-JP" altLang="ja-JP" sz="1400" dirty="0"/>
              <a:t>、睡眠障害をきたす恐れがあるため、就寝前１時間以内の使用は控える。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75339" y="4683191"/>
            <a:ext cx="2052000" cy="900000"/>
          </a:xfrm>
          <a:prstGeom prst="roundRect">
            <a:avLst/>
          </a:prstGeom>
          <a:solidFill>
            <a:srgbClr val="FF8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②距離</a:t>
            </a:r>
            <a:endParaRPr lang="ja-JP" altLang="ja-JP" sz="28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604865" y="3078242"/>
            <a:ext cx="2052000" cy="900000"/>
          </a:xfrm>
          <a:prstGeom prst="roundRect">
            <a:avLst/>
          </a:prstGeom>
          <a:solidFill>
            <a:srgbClr val="61D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①姿勢</a:t>
            </a:r>
            <a:endParaRPr kumimoji="1" lang="ja-JP" altLang="en-US" sz="2000" dirty="0"/>
          </a:p>
        </p:txBody>
      </p:sp>
      <p:sp>
        <p:nvSpPr>
          <p:cNvPr id="19" name="角丸四角形 18"/>
          <p:cNvSpPr/>
          <p:nvPr/>
        </p:nvSpPr>
        <p:spPr>
          <a:xfrm>
            <a:off x="725845" y="7471040"/>
            <a:ext cx="2052000" cy="900000"/>
          </a:xfrm>
          <a:prstGeom prst="roundRect">
            <a:avLst/>
          </a:prstGeom>
          <a:solidFill>
            <a:srgbClr val="72FE7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③明るさ</a:t>
            </a:r>
          </a:p>
        </p:txBody>
      </p:sp>
      <p:sp>
        <p:nvSpPr>
          <p:cNvPr id="20" name="角丸四角形 19"/>
          <p:cNvSpPr/>
          <p:nvPr/>
        </p:nvSpPr>
        <p:spPr>
          <a:xfrm>
            <a:off x="4224409" y="7444071"/>
            <a:ext cx="2052000" cy="9000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④時間</a:t>
            </a:r>
          </a:p>
        </p:txBody>
      </p:sp>
      <p:sp>
        <p:nvSpPr>
          <p:cNvPr id="22" name="角丸四角形 21"/>
          <p:cNvSpPr/>
          <p:nvPr/>
        </p:nvSpPr>
        <p:spPr>
          <a:xfrm>
            <a:off x="4687823" y="4683191"/>
            <a:ext cx="2052000" cy="9000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⑤</a:t>
            </a:r>
            <a:r>
              <a:rPr lang="ja-JP" altLang="en-US" sz="2800" dirty="0" smtClean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屋外</a:t>
            </a:r>
            <a:r>
              <a:rPr lang="ja-JP" altLang="en-US" sz="2800" dirty="0">
                <a:solidFill>
                  <a:schemeClr val="tx1"/>
                </a:solidFill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活動</a:t>
            </a:r>
            <a:endParaRPr lang="en-US" altLang="ja-JP" sz="2800" dirty="0">
              <a:solidFill>
                <a:schemeClr val="tx1"/>
              </a:solidFill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687823" y="5732123"/>
            <a:ext cx="1981978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〇</a:t>
            </a:r>
            <a:r>
              <a:rPr lang="ja-JP" altLang="ja-JP" sz="1400" dirty="0"/>
              <a:t>近視の抑制効果が期待される屋外活動</a:t>
            </a:r>
            <a:r>
              <a:rPr lang="ja-JP" altLang="en-US" sz="1400" dirty="0"/>
              <a:t>も大切に</a:t>
            </a:r>
            <a:r>
              <a:rPr lang="ja-JP" altLang="ja-JP" sz="1400" dirty="0"/>
              <a:t>。</a:t>
            </a:r>
          </a:p>
        </p:txBody>
      </p:sp>
      <p:sp>
        <p:nvSpPr>
          <p:cNvPr id="21" name="タイトル 1"/>
          <p:cNvSpPr txBox="1">
            <a:spLocks/>
          </p:cNvSpPr>
          <p:nvPr/>
        </p:nvSpPr>
        <p:spPr>
          <a:xfrm>
            <a:off x="1215" y="89661"/>
            <a:ext cx="7199194" cy="75504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4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GIGA</a:t>
            </a:r>
            <a:r>
              <a:rPr lang="ja-JP" altLang="en-US" sz="4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端末の</a:t>
            </a:r>
            <a:endParaRPr lang="ja-JP" altLang="en-US" sz="4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-94732" y="1705390"/>
            <a:ext cx="7199194" cy="67920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５つの注意点</a:t>
            </a:r>
            <a:endParaRPr lang="ja-JP" altLang="en-US" sz="40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3060803" y="-125680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たんまつ</a:t>
            </a:r>
            <a:endParaRPr lang="ja-JP" altLang="en-US" sz="18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25" name="タイトル 1"/>
          <p:cNvSpPr txBox="1">
            <a:spLocks/>
          </p:cNvSpPr>
          <p:nvPr/>
        </p:nvSpPr>
        <p:spPr>
          <a:xfrm>
            <a:off x="2777845" y="685353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かつよ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う</a:t>
            </a:r>
          </a:p>
        </p:txBody>
      </p:sp>
      <p:sp>
        <p:nvSpPr>
          <p:cNvPr id="26" name="タイトル 1"/>
          <p:cNvSpPr txBox="1">
            <a:spLocks/>
          </p:cNvSpPr>
          <p:nvPr/>
        </p:nvSpPr>
        <p:spPr>
          <a:xfrm>
            <a:off x="1051950" y="667556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けんこうて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き</a:t>
            </a:r>
          </a:p>
        </p:txBody>
      </p:sp>
      <p:sp>
        <p:nvSpPr>
          <p:cNvPr id="27" name="タイトル 1"/>
          <p:cNvSpPr txBox="1">
            <a:spLocks/>
          </p:cNvSpPr>
          <p:nvPr/>
        </p:nvSpPr>
        <p:spPr>
          <a:xfrm>
            <a:off x="3529034" y="1456152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ちゅういて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ん</a:t>
            </a:r>
          </a:p>
        </p:txBody>
      </p:sp>
      <p:sp>
        <p:nvSpPr>
          <p:cNvPr id="28" name="タイトル 1"/>
          <p:cNvSpPr txBox="1">
            <a:spLocks/>
          </p:cNvSpPr>
          <p:nvPr/>
        </p:nvSpPr>
        <p:spPr>
          <a:xfrm>
            <a:off x="2950796" y="3027454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しせ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い</a:t>
            </a:r>
          </a:p>
        </p:txBody>
      </p:sp>
      <p:sp>
        <p:nvSpPr>
          <p:cNvPr id="29" name="タイトル 1"/>
          <p:cNvSpPr txBox="1">
            <a:spLocks/>
          </p:cNvSpPr>
          <p:nvPr/>
        </p:nvSpPr>
        <p:spPr>
          <a:xfrm>
            <a:off x="457084" y="4603678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きょ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り</a:t>
            </a:r>
          </a:p>
        </p:txBody>
      </p:sp>
      <p:sp>
        <p:nvSpPr>
          <p:cNvPr id="30" name="タイトル 1"/>
          <p:cNvSpPr txBox="1">
            <a:spLocks/>
          </p:cNvSpPr>
          <p:nvPr/>
        </p:nvSpPr>
        <p:spPr>
          <a:xfrm>
            <a:off x="4809970" y="4611744"/>
            <a:ext cx="1929853" cy="40908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おくがいかつど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う</a:t>
            </a:r>
          </a:p>
        </p:txBody>
      </p:sp>
      <p:sp>
        <p:nvSpPr>
          <p:cNvPr id="31" name="タイトル 1"/>
          <p:cNvSpPr txBox="1">
            <a:spLocks/>
          </p:cNvSpPr>
          <p:nvPr/>
        </p:nvSpPr>
        <p:spPr>
          <a:xfrm>
            <a:off x="787552" y="7364292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あ</a:t>
            </a:r>
            <a:r>
              <a:rPr lang="ja-JP" altLang="en-US" sz="1800" dirty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か</a:t>
            </a:r>
          </a:p>
        </p:txBody>
      </p:sp>
      <p:sp>
        <p:nvSpPr>
          <p:cNvPr id="32" name="タイトル 1"/>
          <p:cNvSpPr txBox="1">
            <a:spLocks/>
          </p:cNvSpPr>
          <p:nvPr/>
        </p:nvSpPr>
        <p:spPr>
          <a:xfrm>
            <a:off x="4577816" y="7364292"/>
            <a:ext cx="1627020" cy="42522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800" dirty="0" smtClean="0">
                <a:latin typeface="ＤＦ特太ゴシック体" panose="020B0509000000000000" pitchFamily="49" charset="-128"/>
                <a:ea typeface="ＤＦ特太ゴシック体" panose="020B0509000000000000" pitchFamily="49" charset="-128"/>
              </a:rPr>
              <a:t>じかん</a:t>
            </a:r>
            <a:endParaRPr lang="ja-JP" altLang="en-US" sz="1800" dirty="0">
              <a:latin typeface="ＤＦ特太ゴシック体" panose="020B0509000000000000" pitchFamily="49" charset="-128"/>
              <a:ea typeface="ＤＦ特太ゴシック体" panose="020B0509000000000000" pitchFamily="49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601062" y="7098889"/>
            <a:ext cx="38236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dirty="0" smtClean="0"/>
              <a:t>出典：「児童生徒の健康に留意して</a:t>
            </a:r>
            <a:r>
              <a:rPr kumimoji="1" lang="en-US" altLang="ja-JP" sz="800" dirty="0" smtClean="0"/>
              <a:t>ICT</a:t>
            </a:r>
            <a:r>
              <a:rPr kumimoji="1" lang="ja-JP" altLang="en-US" sz="800" dirty="0" smtClean="0"/>
              <a:t>を活用するためのガイドブック」</a:t>
            </a:r>
            <a:endParaRPr kumimoji="1" lang="en-US" altLang="ja-JP" sz="800" dirty="0" smtClean="0"/>
          </a:p>
          <a:p>
            <a:r>
              <a:rPr kumimoji="1" lang="ja-JP" altLang="en-US" sz="800" dirty="0"/>
              <a:t>　</a:t>
            </a:r>
            <a:r>
              <a:rPr kumimoji="1" lang="ja-JP" altLang="en-US" sz="800" dirty="0" smtClean="0"/>
              <a:t>　　　文部科学省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370015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272</TotalTime>
  <Words>382</Words>
  <Application>Microsoft Office PowerPoint</Application>
  <PresentationFormat>A4 210 x 297 mm</PresentationFormat>
  <Paragraphs>41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ＤＦ特太ゴシック体</vt:lpstr>
      <vt:lpstr>游ゴシック</vt:lpstr>
      <vt:lpstr>游ゴシック Light</vt:lpstr>
      <vt:lpstr>Arial</vt:lpstr>
      <vt:lpstr>Calibri</vt:lpstr>
      <vt:lpstr>Calibri Light</vt:lpstr>
      <vt:lpstr>Office テーマ</vt:lpstr>
      <vt:lpstr> GIGA端末の 健康的な活用のための ５つの注意点</vt:lpstr>
      <vt:lpstr>健康的な活用のための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正しい １人１台端末の 使い方</dc:title>
  <dc:creator>伊藤　裕太</dc:creator>
  <cp:lastModifiedBy>伊藤　裕太</cp:lastModifiedBy>
  <cp:revision>17</cp:revision>
  <cp:lastPrinted>2021-04-13T00:03:22Z</cp:lastPrinted>
  <dcterms:created xsi:type="dcterms:W3CDTF">2021-04-08T05:42:46Z</dcterms:created>
  <dcterms:modified xsi:type="dcterms:W3CDTF">2021-04-13T00:05:33Z</dcterms:modified>
</cp:coreProperties>
</file>