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72FE72"/>
    <a:srgbClr val="61D6FF"/>
    <a:srgbClr val="FF89FF"/>
    <a:srgbClr val="F00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0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7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8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09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20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4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92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9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05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8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B222-50CD-4B43-B0F2-1BF63CB522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91D78-160E-4BBB-A47E-51F257151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94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楕円 14"/>
          <p:cNvSpPr/>
          <p:nvPr/>
        </p:nvSpPr>
        <p:spPr>
          <a:xfrm>
            <a:off x="1008907" y="3525919"/>
            <a:ext cx="4991916" cy="4791182"/>
          </a:xfrm>
          <a:prstGeom prst="ellipse">
            <a:avLst/>
          </a:prstGeom>
          <a:noFill/>
          <a:ln w="762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4732" y="160845"/>
            <a:ext cx="7199194" cy="1806081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GIGA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端末の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健康的な活用のための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５つの注意点</a:t>
            </a:r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2047" r="14751"/>
          <a:stretch/>
        </p:blipFill>
        <p:spPr>
          <a:xfrm>
            <a:off x="1910178" y="4272032"/>
            <a:ext cx="2948583" cy="313633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892477" y="2293897"/>
            <a:ext cx="324085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 smtClean="0"/>
              <a:t>椅子</a:t>
            </a:r>
            <a:r>
              <a:rPr lang="ja-JP" altLang="ja-JP" sz="1400" dirty="0"/>
              <a:t>に深く腰掛け、背筋を伸ばし、足は床にかかとまでつけ、目線は画面に直交する角度で近づける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5442" y="8424979"/>
            <a:ext cx="3080413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 smtClean="0"/>
              <a:t>カーテン</a:t>
            </a:r>
            <a:r>
              <a:rPr lang="ja-JP" altLang="ja-JP" sz="1400" dirty="0"/>
              <a:t>や照明環境の工夫、端末の角度の調整で光源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画面への</a:t>
            </a:r>
            <a:r>
              <a:rPr lang="ja-JP" altLang="ja-JP" sz="1400" dirty="0" smtClean="0"/>
              <a:t>映り込み</a:t>
            </a:r>
            <a:r>
              <a:rPr lang="ja-JP" altLang="ja-JP" sz="1400" dirty="0"/>
              <a:t>を調節する。</a:t>
            </a:r>
          </a:p>
          <a:p>
            <a:r>
              <a:rPr lang="ja-JP" altLang="en-US" sz="1400" dirty="0" smtClean="0"/>
              <a:t>〇</a:t>
            </a:r>
            <a:r>
              <a:rPr lang="ja-JP" altLang="ja-JP" sz="1400" dirty="0" smtClean="0"/>
              <a:t>教室</a:t>
            </a:r>
            <a:r>
              <a:rPr lang="ja-JP" altLang="ja-JP" sz="1400" dirty="0"/>
              <a:t>の明るさに合わせて、端末の設定画面を調整する。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010" y="5719692"/>
            <a:ext cx="218994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〇</a:t>
            </a:r>
            <a:r>
              <a:rPr lang="ja-JP" altLang="ja-JP" sz="1400" dirty="0" smtClean="0"/>
              <a:t>画面</a:t>
            </a:r>
            <a:r>
              <a:rPr lang="ja-JP" altLang="ja-JP" sz="1400" dirty="0"/>
              <a:t>は目から３０ｃｍ以上離す。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89358" y="8404099"/>
            <a:ext cx="3005797" cy="13849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 smtClean="0"/>
              <a:t>３０分</a:t>
            </a:r>
            <a:r>
              <a:rPr lang="ja-JP" altLang="ja-JP" sz="1400" dirty="0"/>
              <a:t>に１回は２０秒以上画面から眼を</a:t>
            </a:r>
            <a:r>
              <a:rPr lang="ja-JP" altLang="ja-JP" sz="1400" dirty="0" smtClean="0"/>
              <a:t>離し</a:t>
            </a:r>
            <a:r>
              <a:rPr lang="ja-JP" altLang="en-US" sz="1400" dirty="0" smtClean="0"/>
              <a:t>、</a:t>
            </a:r>
            <a:r>
              <a:rPr lang="ja-JP" altLang="ja-JP" sz="1400" dirty="0" smtClean="0"/>
              <a:t>遠方</a:t>
            </a:r>
            <a:r>
              <a:rPr lang="ja-JP" altLang="ja-JP" sz="1400" dirty="0"/>
              <a:t>を見るなど眼を休める。</a:t>
            </a:r>
          </a:p>
          <a:p>
            <a:r>
              <a:rPr lang="ja-JP" altLang="en-US" sz="1400" dirty="0" smtClean="0"/>
              <a:t>〇端末から発せられる</a:t>
            </a:r>
            <a:r>
              <a:rPr lang="ja-JP" altLang="ja-JP" sz="1400" dirty="0" smtClean="0"/>
              <a:t>強い光は</a:t>
            </a:r>
            <a:r>
              <a:rPr lang="ja-JP" altLang="ja-JP" sz="1400" dirty="0"/>
              <a:t>、睡眠障害をきたす恐れがあるため、就寝前１時間以内の使用は控える。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63229" y="4683191"/>
            <a:ext cx="2052000" cy="900000"/>
          </a:xfrm>
          <a:prstGeom prst="roundRect">
            <a:avLst/>
          </a:prstGeom>
          <a:solidFill>
            <a:srgbClr val="FF8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②距離</a:t>
            </a:r>
            <a:endParaRPr lang="ja-JP" altLang="ja-JP" sz="28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604865" y="3078242"/>
            <a:ext cx="2052000" cy="900000"/>
          </a:xfrm>
          <a:prstGeom prst="roundRect">
            <a:avLst/>
          </a:prstGeom>
          <a:solidFill>
            <a:srgbClr val="61D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①姿勢</a:t>
            </a:r>
            <a:endParaRPr kumimoji="1" lang="ja-JP" altLang="en-US" sz="2000" dirty="0"/>
          </a:p>
        </p:txBody>
      </p:sp>
      <p:sp>
        <p:nvSpPr>
          <p:cNvPr id="19" name="角丸四角形 18"/>
          <p:cNvSpPr/>
          <p:nvPr/>
        </p:nvSpPr>
        <p:spPr>
          <a:xfrm>
            <a:off x="723484" y="7435413"/>
            <a:ext cx="2052000" cy="900000"/>
          </a:xfrm>
          <a:prstGeom prst="roundRect">
            <a:avLst/>
          </a:prstGeom>
          <a:solidFill>
            <a:srgbClr val="72F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③明るさ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4189426" y="7392679"/>
            <a:ext cx="2052000" cy="900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④時間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687823" y="4683191"/>
            <a:ext cx="2058678" cy="90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⑤</a:t>
            </a:r>
            <a:r>
              <a:rPr lang="ja-JP" altLang="en-US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屋外</a:t>
            </a:r>
            <a:r>
              <a:rPr lang="ja-JP" altLang="en-US" sz="28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活動</a:t>
            </a:r>
            <a:endParaRPr lang="en-US" altLang="ja-JP" sz="28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87823" y="5732123"/>
            <a:ext cx="1981978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/>
              <a:t>近視の抑制効果が期待される屋外活動</a:t>
            </a:r>
            <a:r>
              <a:rPr lang="ja-JP" altLang="en-US" sz="1400" dirty="0"/>
              <a:t>も大切に</a:t>
            </a:r>
            <a:r>
              <a:rPr lang="ja-JP" altLang="ja-JP" sz="1400" dirty="0"/>
              <a:t>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01062" y="7098889"/>
            <a:ext cx="3823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出典：「児童生徒の健康に留意して</a:t>
            </a:r>
            <a:r>
              <a:rPr kumimoji="1" lang="en-US" altLang="ja-JP" sz="800" dirty="0" smtClean="0"/>
              <a:t>ICT</a:t>
            </a:r>
            <a:r>
              <a:rPr kumimoji="1" lang="ja-JP" altLang="en-US" sz="800" dirty="0" smtClean="0"/>
              <a:t>を活用するためのガイドブック」</a:t>
            </a:r>
            <a:endParaRPr kumimoji="1" lang="en-US" altLang="ja-JP" sz="800" dirty="0" smtClean="0"/>
          </a:p>
          <a:p>
            <a:r>
              <a:rPr kumimoji="1" lang="ja-JP" altLang="en-US" sz="800" dirty="0"/>
              <a:t>　</a:t>
            </a:r>
            <a:r>
              <a:rPr kumimoji="1" lang="ja-JP" altLang="en-US" sz="800" dirty="0" smtClean="0"/>
              <a:t>　　　文部科学省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6477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楕円 14"/>
          <p:cNvSpPr/>
          <p:nvPr/>
        </p:nvSpPr>
        <p:spPr>
          <a:xfrm>
            <a:off x="1008907" y="3525919"/>
            <a:ext cx="4991916" cy="4791182"/>
          </a:xfrm>
          <a:prstGeom prst="ellipse">
            <a:avLst/>
          </a:prstGeom>
          <a:noFill/>
          <a:ln w="762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92751"/>
            <a:ext cx="7199194" cy="738173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健康的な活用のための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2047" r="14751"/>
          <a:stretch/>
        </p:blipFill>
        <p:spPr>
          <a:xfrm>
            <a:off x="1828958" y="4185640"/>
            <a:ext cx="3029803" cy="322272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884439" y="2326936"/>
            <a:ext cx="324085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 smtClean="0"/>
              <a:t>椅子</a:t>
            </a:r>
            <a:r>
              <a:rPr lang="ja-JP" altLang="ja-JP" sz="1400" dirty="0"/>
              <a:t>に深く腰掛け、背筋を伸ばし、足は床にかかとまでつけ、目線は画面に直交する角度で近づける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5442" y="8424979"/>
            <a:ext cx="3080413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 smtClean="0"/>
              <a:t>カーテン</a:t>
            </a:r>
            <a:r>
              <a:rPr lang="ja-JP" altLang="ja-JP" sz="1400" dirty="0"/>
              <a:t>や照明環境の工夫、端末の角度の調整で光源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画面への</a:t>
            </a:r>
            <a:r>
              <a:rPr lang="ja-JP" altLang="ja-JP" sz="1400" dirty="0" smtClean="0"/>
              <a:t>映り込み</a:t>
            </a:r>
            <a:r>
              <a:rPr lang="ja-JP" altLang="ja-JP" sz="1400" dirty="0"/>
              <a:t>を調節する。</a:t>
            </a:r>
          </a:p>
          <a:p>
            <a:r>
              <a:rPr lang="ja-JP" altLang="en-US" sz="1400" dirty="0" smtClean="0"/>
              <a:t>〇</a:t>
            </a:r>
            <a:r>
              <a:rPr lang="ja-JP" altLang="ja-JP" sz="1400" dirty="0" smtClean="0"/>
              <a:t>教室</a:t>
            </a:r>
            <a:r>
              <a:rPr lang="ja-JP" altLang="ja-JP" sz="1400" dirty="0"/>
              <a:t>の明るさに合わせて、端末の設定画面を調整する。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010" y="5719692"/>
            <a:ext cx="218994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〇</a:t>
            </a:r>
            <a:r>
              <a:rPr lang="ja-JP" altLang="ja-JP" sz="1400" dirty="0" smtClean="0"/>
              <a:t>画面</a:t>
            </a:r>
            <a:r>
              <a:rPr lang="ja-JP" altLang="ja-JP" sz="1400" dirty="0"/>
              <a:t>は目から３０ｃｍ以上離す。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89358" y="8404099"/>
            <a:ext cx="3005797" cy="13849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 smtClean="0"/>
              <a:t>３０分</a:t>
            </a:r>
            <a:r>
              <a:rPr lang="ja-JP" altLang="ja-JP" sz="1400" dirty="0"/>
              <a:t>に１回は２０秒以上画面から眼を</a:t>
            </a:r>
            <a:r>
              <a:rPr lang="ja-JP" altLang="ja-JP" sz="1400" dirty="0" smtClean="0"/>
              <a:t>離し</a:t>
            </a:r>
            <a:r>
              <a:rPr lang="ja-JP" altLang="en-US" sz="1400" dirty="0" smtClean="0"/>
              <a:t>、</a:t>
            </a:r>
            <a:r>
              <a:rPr lang="ja-JP" altLang="ja-JP" sz="1400" dirty="0" smtClean="0"/>
              <a:t>遠方</a:t>
            </a:r>
            <a:r>
              <a:rPr lang="ja-JP" altLang="ja-JP" sz="1400" dirty="0"/>
              <a:t>を見るなど眼を休める。</a:t>
            </a:r>
          </a:p>
          <a:p>
            <a:r>
              <a:rPr lang="ja-JP" altLang="en-US" sz="1400" dirty="0" smtClean="0"/>
              <a:t>〇端末から発せられる</a:t>
            </a:r>
            <a:r>
              <a:rPr lang="ja-JP" altLang="ja-JP" sz="1400" dirty="0" smtClean="0"/>
              <a:t>強い光は</a:t>
            </a:r>
            <a:r>
              <a:rPr lang="ja-JP" altLang="ja-JP" sz="1400" dirty="0"/>
              <a:t>、睡眠障害をきたす恐れがあるため、就寝前１時間以内の使用は控える。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75339" y="4683191"/>
            <a:ext cx="2052000" cy="900000"/>
          </a:xfrm>
          <a:prstGeom prst="roundRect">
            <a:avLst/>
          </a:prstGeom>
          <a:solidFill>
            <a:srgbClr val="FF8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②距離</a:t>
            </a:r>
            <a:endParaRPr lang="ja-JP" altLang="ja-JP" sz="28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604865" y="3078242"/>
            <a:ext cx="2052000" cy="900000"/>
          </a:xfrm>
          <a:prstGeom prst="roundRect">
            <a:avLst/>
          </a:prstGeom>
          <a:solidFill>
            <a:srgbClr val="61D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①姿勢</a:t>
            </a:r>
            <a:endParaRPr kumimoji="1" lang="ja-JP" altLang="en-US" sz="2000" dirty="0"/>
          </a:p>
        </p:txBody>
      </p:sp>
      <p:sp>
        <p:nvSpPr>
          <p:cNvPr id="19" name="角丸四角形 18"/>
          <p:cNvSpPr/>
          <p:nvPr/>
        </p:nvSpPr>
        <p:spPr>
          <a:xfrm>
            <a:off x="725845" y="7471040"/>
            <a:ext cx="2052000" cy="900000"/>
          </a:xfrm>
          <a:prstGeom prst="roundRect">
            <a:avLst/>
          </a:prstGeom>
          <a:solidFill>
            <a:srgbClr val="72F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③明るさ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4224409" y="7444071"/>
            <a:ext cx="2052000" cy="900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④時間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687823" y="4683191"/>
            <a:ext cx="2052000" cy="90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⑤</a:t>
            </a:r>
            <a:r>
              <a:rPr lang="ja-JP" altLang="en-US" sz="28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屋外</a:t>
            </a:r>
            <a:r>
              <a:rPr lang="ja-JP" altLang="en-US" sz="28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活動</a:t>
            </a:r>
            <a:endParaRPr lang="en-US" altLang="ja-JP" sz="28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87823" y="5732123"/>
            <a:ext cx="1981978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</a:t>
            </a:r>
            <a:r>
              <a:rPr lang="ja-JP" altLang="ja-JP" sz="1400" dirty="0"/>
              <a:t>近視の抑制効果が期待される屋外活動</a:t>
            </a:r>
            <a:r>
              <a:rPr lang="ja-JP" altLang="en-US" sz="1400" dirty="0"/>
              <a:t>も大切に</a:t>
            </a:r>
            <a:r>
              <a:rPr lang="ja-JP" altLang="ja-JP" sz="1400" dirty="0"/>
              <a:t>。</a:t>
            </a: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1215" y="89661"/>
            <a:ext cx="7199194" cy="7550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GIGA</a:t>
            </a:r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端末の</a:t>
            </a:r>
            <a:endParaRPr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-94732" y="1705390"/>
            <a:ext cx="7199194" cy="6792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５つの注意点</a:t>
            </a:r>
            <a:endParaRPr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060803" y="-125680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たんまつ</a:t>
            </a:r>
            <a:endParaRPr lang="ja-JP" altLang="en-US" sz="1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2777845" y="685353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かつよ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う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1051950" y="667556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けんこうて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き</a:t>
            </a: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3529034" y="1456152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ちゅういて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ん</a:t>
            </a: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2950796" y="3027454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しせ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い</a:t>
            </a: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457084" y="4603678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きょ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り</a:t>
            </a: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4809970" y="4611744"/>
            <a:ext cx="1929853" cy="4090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おくがいかつど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う</a:t>
            </a:r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787552" y="7364292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あ</a:t>
            </a:r>
            <a:r>
              <a:rPr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か</a:t>
            </a: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4577816" y="7364292"/>
            <a:ext cx="1627020" cy="42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じかん</a:t>
            </a:r>
            <a:endParaRPr lang="ja-JP" altLang="en-US" sz="1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01062" y="7098889"/>
            <a:ext cx="3823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出典：「児童生徒の健康に留意して</a:t>
            </a:r>
            <a:r>
              <a:rPr kumimoji="1" lang="en-US" altLang="ja-JP" sz="800" dirty="0" smtClean="0"/>
              <a:t>ICT</a:t>
            </a:r>
            <a:r>
              <a:rPr kumimoji="1" lang="ja-JP" altLang="en-US" sz="800" dirty="0" smtClean="0"/>
              <a:t>を活用するためのガイドブック」</a:t>
            </a:r>
            <a:endParaRPr kumimoji="1" lang="en-US" altLang="ja-JP" sz="800" dirty="0" smtClean="0"/>
          </a:p>
          <a:p>
            <a:r>
              <a:rPr kumimoji="1" lang="ja-JP" altLang="en-US" sz="800" dirty="0"/>
              <a:t>　</a:t>
            </a:r>
            <a:r>
              <a:rPr kumimoji="1" lang="ja-JP" altLang="en-US" sz="800" dirty="0" smtClean="0"/>
              <a:t>　　　文部科学省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7001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382</Words>
  <Application>Microsoft Office PowerPoint</Application>
  <PresentationFormat>A4 210 x 297 mm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ＤＦ特太ゴシック体</vt:lpstr>
      <vt:lpstr>游ゴシック</vt:lpstr>
      <vt:lpstr>游ゴシック Light</vt:lpstr>
      <vt:lpstr>Arial</vt:lpstr>
      <vt:lpstr>Calibri</vt:lpstr>
      <vt:lpstr>Calibri Light</vt:lpstr>
      <vt:lpstr>Office テーマ</vt:lpstr>
      <vt:lpstr> GIGA端末の 健康的な活用のための ５つの注意点</vt:lpstr>
      <vt:lpstr>健康的な活用のための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正しい １人１台端末の 使い方</dc:title>
  <dc:creator>伊藤　裕太</dc:creator>
  <cp:lastModifiedBy>伊藤　裕太</cp:lastModifiedBy>
  <cp:revision>17</cp:revision>
  <cp:lastPrinted>2021-04-13T00:03:22Z</cp:lastPrinted>
  <dcterms:created xsi:type="dcterms:W3CDTF">2021-04-08T05:42:46Z</dcterms:created>
  <dcterms:modified xsi:type="dcterms:W3CDTF">2021-04-13T00:05:33Z</dcterms:modified>
</cp:coreProperties>
</file>