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9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4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71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5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30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06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497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11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97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3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30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91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506080" y="636169"/>
            <a:ext cx="58282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ja-JP" altLang="en-US" sz="44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壊れやすい機械です</a:t>
            </a:r>
            <a:endParaRPr lang="en-US" altLang="ja-JP" sz="44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000"/>
              </a:lnSpc>
            </a:pPr>
            <a:r>
              <a:rPr lang="ja-JP" altLang="en-US" sz="44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両手でしっかり持ち</a:t>
            </a:r>
            <a:endParaRPr lang="en-US" altLang="ja-JP" sz="44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000"/>
              </a:lnSpc>
            </a:pPr>
            <a:r>
              <a:rPr lang="ja-JP" altLang="en-US" sz="44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運びましょう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75846" y="123092"/>
            <a:ext cx="6488723" cy="8862646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84" y="3206636"/>
            <a:ext cx="2271363" cy="5652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472" y="3172943"/>
            <a:ext cx="2260800" cy="56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4" y="3971902"/>
            <a:ext cx="5794162" cy="434562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7" name="テキスト ボックス 6"/>
          <p:cNvSpPr txBox="1"/>
          <p:nvPr/>
        </p:nvSpPr>
        <p:spPr>
          <a:xfrm>
            <a:off x="220487" y="759781"/>
            <a:ext cx="6365629" cy="259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ケーブルを抜くときは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ねもと</a:t>
            </a:r>
            <a:r>
              <a:rPr lang="ja-JP" altLang="en-US" sz="36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</a:t>
            </a: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持ってやさしく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まっすぐにひっぱりましょう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2181962" y="6494513"/>
            <a:ext cx="2846044" cy="1336430"/>
          </a:xfrm>
          <a:prstGeom prst="wedgeRoundRectCallout">
            <a:avLst>
              <a:gd name="adj1" fmla="val 33276"/>
              <a:gd name="adj2" fmla="val -92425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ケーブルは細くて</a:t>
            </a:r>
            <a:endParaRPr kumimoji="1" lang="en-US" altLang="ja-JP" sz="24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こわれやすいです</a:t>
            </a:r>
            <a:endParaRPr kumimoji="1" lang="en-US" altLang="ja-JP" sz="24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93432" y="140678"/>
            <a:ext cx="6541476" cy="888023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83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25</Words>
  <Application>Microsoft Office PowerPoint</Application>
  <PresentationFormat>画面に合わせる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 香穂里</dc:creator>
  <cp:lastModifiedBy>柏市立教育研究所</cp:lastModifiedBy>
  <cp:revision>11</cp:revision>
  <cp:lastPrinted>2021-03-18T03:14:34Z</cp:lastPrinted>
  <dcterms:created xsi:type="dcterms:W3CDTF">2021-03-18T02:30:51Z</dcterms:created>
  <dcterms:modified xsi:type="dcterms:W3CDTF">2021-03-19T04:25:43Z</dcterms:modified>
</cp:coreProperties>
</file>