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9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4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71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5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30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06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9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11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97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30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91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590128" y="469820"/>
            <a:ext cx="5828254" cy="2410552"/>
            <a:chOff x="471958" y="659738"/>
            <a:chExt cx="5828254" cy="2410552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471958" y="946632"/>
              <a:ext cx="5828254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44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両手でしっかり</a:t>
              </a:r>
              <a:endParaRPr lang="en-US" altLang="ja-JP" sz="44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lang="ja-JP" altLang="en-US" sz="44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持ちましょう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814625" y="659738"/>
              <a:ext cx="2238170" cy="797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5500"/>
                </a:lnSpc>
              </a:pPr>
              <a:r>
                <a:rPr lang="ja-JP" altLang="en-US" sz="28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りょう</a:t>
              </a:r>
              <a:r>
                <a:rPr lang="ja-JP" altLang="en-US" sz="2800" b="1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て</a:t>
              </a:r>
              <a:endParaRPr lang="ja-JP" altLang="en-US" sz="28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555048" y="1600304"/>
              <a:ext cx="757325" cy="72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5500"/>
                </a:lnSpc>
              </a:pPr>
              <a:r>
                <a:rPr lang="ja-JP" altLang="en-US" sz="28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も</a:t>
              </a: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75846" y="123092"/>
            <a:ext cx="6488723" cy="8862646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66" y="3363240"/>
            <a:ext cx="2511938" cy="51120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715" y="3364715"/>
            <a:ext cx="2222606" cy="51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4" y="3971902"/>
            <a:ext cx="5794162" cy="434562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" name="テキスト ボックス 6"/>
          <p:cNvSpPr txBox="1"/>
          <p:nvPr/>
        </p:nvSpPr>
        <p:spPr>
          <a:xfrm>
            <a:off x="220487" y="759781"/>
            <a:ext cx="6365629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ケーブルをぬくときは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ねもとを持ってやさしく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まっすぐにひっぱりましょう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15930" y="1208701"/>
            <a:ext cx="757325" cy="724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ja-JP" altLang="en-US" sz="28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も</a:t>
            </a:r>
          </a:p>
        </p:txBody>
      </p:sp>
      <p:sp>
        <p:nvSpPr>
          <p:cNvPr id="13" name="角丸四角形吹き出し 12"/>
          <p:cNvSpPr/>
          <p:nvPr/>
        </p:nvSpPr>
        <p:spPr>
          <a:xfrm>
            <a:off x="2181962" y="6494513"/>
            <a:ext cx="2846044" cy="1336430"/>
          </a:xfrm>
          <a:prstGeom prst="wedgeRoundRectCallout">
            <a:avLst>
              <a:gd name="adj1" fmla="val 33276"/>
              <a:gd name="adj2" fmla="val -92425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せん</a:t>
            </a:r>
            <a:r>
              <a:rPr kumimoji="1" lang="ja-JP" altLang="en-US" sz="2400" dirty="0" err="1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ほそくて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こわれやすいです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93432" y="140678"/>
            <a:ext cx="6541476" cy="888023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83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25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 香穂里</dc:creator>
  <cp:lastModifiedBy>柏市立教育研究所</cp:lastModifiedBy>
  <cp:revision>9</cp:revision>
  <cp:lastPrinted>2021-03-18T03:14:34Z</cp:lastPrinted>
  <dcterms:created xsi:type="dcterms:W3CDTF">2021-03-18T02:30:51Z</dcterms:created>
  <dcterms:modified xsi:type="dcterms:W3CDTF">2021-03-19T04:24:07Z</dcterms:modified>
</cp:coreProperties>
</file>