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59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4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71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5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303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066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97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11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97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1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30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5793F-306E-40AD-A464-627C0993B446}" type="datetimeFigureOut">
              <a:rPr kumimoji="1" lang="ja-JP" altLang="en-US" smtClean="0"/>
              <a:t>2021/3/19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218A-A183-4F0C-AE28-B11D490F8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91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/>
        </p:nvGrpSpPr>
        <p:grpSpPr>
          <a:xfrm>
            <a:off x="590128" y="416592"/>
            <a:ext cx="5828254" cy="2371897"/>
            <a:chOff x="471958" y="606510"/>
            <a:chExt cx="5828254" cy="2371897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471958" y="946632"/>
              <a:ext cx="5828254" cy="203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44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りょう</a:t>
              </a:r>
              <a:r>
                <a:rPr lang="ja-JP" altLang="en-US" sz="4400" b="1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手</a:t>
              </a:r>
              <a:r>
                <a:rPr lang="ja-JP" altLang="en-US" sz="44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でしっかり</a:t>
              </a:r>
              <a:endParaRPr lang="en-US" altLang="ja-JP" sz="44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algn="ctr">
                <a:lnSpc>
                  <a:spcPct val="150000"/>
                </a:lnSpc>
              </a:pPr>
              <a:r>
                <a:rPr lang="ja-JP" altLang="en-US" sz="44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持ちましょう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426675" y="606510"/>
              <a:ext cx="757325" cy="72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5500"/>
                </a:lnSpc>
              </a:pPr>
              <a:r>
                <a:rPr lang="ja-JP" altLang="en-US" sz="2800" b="1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て</a:t>
              </a:r>
              <a:endParaRPr lang="ja-JP" altLang="en-US" sz="28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1555048" y="1600304"/>
              <a:ext cx="757325" cy="724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5500"/>
                </a:lnSpc>
              </a:pPr>
              <a:r>
                <a:rPr lang="ja-JP" altLang="en-US" sz="2800" b="1" dirty="0" smtClean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も</a:t>
              </a: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75846" y="123092"/>
            <a:ext cx="6488723" cy="8862646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22" y="3227570"/>
            <a:ext cx="2579159" cy="532800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667" y="3237327"/>
            <a:ext cx="2462961" cy="53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61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220487" y="759781"/>
            <a:ext cx="6365629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ケーブルをぬくときは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ねもとを持ってやさしく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>
              <a:lnSpc>
                <a:spcPts val="6500"/>
              </a:lnSpc>
            </a:pPr>
            <a:r>
              <a:rPr lang="ja-JP" altLang="en-US" sz="36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まっすぐにひっぱりましょう</a:t>
            </a:r>
            <a:endParaRPr lang="en-US" altLang="ja-JP" sz="3600" b="1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091" t="3837" r="2995" b="57836"/>
          <a:stretch/>
        </p:blipFill>
        <p:spPr>
          <a:xfrm>
            <a:off x="680825" y="3746988"/>
            <a:ext cx="5444954" cy="4512201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2515930" y="1208701"/>
            <a:ext cx="757325" cy="724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500"/>
              </a:lnSpc>
            </a:pPr>
            <a:r>
              <a:rPr lang="ja-JP" altLang="en-US" sz="2800" b="1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も</a:t>
            </a:r>
          </a:p>
        </p:txBody>
      </p:sp>
      <p:sp>
        <p:nvSpPr>
          <p:cNvPr id="13" name="角丸四角形吹き出し 12"/>
          <p:cNvSpPr/>
          <p:nvPr/>
        </p:nvSpPr>
        <p:spPr>
          <a:xfrm>
            <a:off x="934647" y="6383217"/>
            <a:ext cx="2846044" cy="1336430"/>
          </a:xfrm>
          <a:prstGeom prst="wedgeRoundRectCallout">
            <a:avLst>
              <a:gd name="adj1" fmla="val 33276"/>
              <a:gd name="adj2" fmla="val -92425"/>
              <a:gd name="adj3" fmla="val 16667"/>
            </a:avLst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せん</a:t>
            </a:r>
            <a:r>
              <a:rPr kumimoji="1" lang="ja-JP" altLang="en-US" sz="2400" dirty="0" err="1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ほそくて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こわれやすいです</a:t>
            </a:r>
            <a:endParaRPr kumimoji="1" lang="en-US" altLang="ja-JP" sz="2400" dirty="0" smtClean="0"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93432" y="140678"/>
            <a:ext cx="6541476" cy="888023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83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25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 香穂里</dc:creator>
  <cp:lastModifiedBy>柏市立教育研究所</cp:lastModifiedBy>
  <cp:revision>7</cp:revision>
  <cp:lastPrinted>2021-03-18T03:14:34Z</cp:lastPrinted>
  <dcterms:created xsi:type="dcterms:W3CDTF">2021-03-18T02:30:51Z</dcterms:created>
  <dcterms:modified xsi:type="dcterms:W3CDTF">2021-03-19T04:15:27Z</dcterms:modified>
</cp:coreProperties>
</file>