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50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8002"/>
    <a:srgbClr val="FF0066"/>
    <a:srgbClr val="FF33CC"/>
    <a:srgbClr val="00FFFF"/>
    <a:srgbClr val="66FF66"/>
    <a:srgbClr val="FDFECE"/>
    <a:srgbClr val="E7FFE7"/>
    <a:srgbClr val="CCFFCC"/>
    <a:srgbClr val="CCFFFF"/>
    <a:srgbClr val="FF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68" autoAdjust="0"/>
    <p:restoredTop sz="94333" autoAdjust="0"/>
  </p:normalViewPr>
  <p:slideViewPr>
    <p:cSldViewPr snapToGrid="0">
      <p:cViewPr varScale="1">
        <p:scale>
          <a:sx n="69" d="100"/>
          <a:sy n="69" d="100"/>
        </p:scale>
        <p:origin x="86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9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0C11F-44A0-450B-B3CD-A55B650CDCA0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BE8880-3D11-47D0-B3C4-C34E9B489A6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4272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E8880-3D11-47D0-B3C4-C34E9B489A6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8481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13029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6371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25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7131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0750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704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537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822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7493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83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27866-CAF6-4CF8-967C-46485E7D26A4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074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7866-CAF6-4CF8-967C-46485E7D26A4}" type="datetimeFigureOut">
              <a:rPr kumimoji="1" lang="ja-JP" altLang="en-US" smtClean="0"/>
              <a:t>2021/3/18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F9E7D-56C1-488E-B59F-39EF85EFE57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3185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角丸四角形 136"/>
          <p:cNvSpPr/>
          <p:nvPr/>
        </p:nvSpPr>
        <p:spPr>
          <a:xfrm>
            <a:off x="5406347" y="4603731"/>
            <a:ext cx="2199232" cy="445554"/>
          </a:xfrm>
          <a:prstGeom prst="roundRect">
            <a:avLst>
              <a:gd name="adj" fmla="val 47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をおしながら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 </a:t>
            </a:r>
            <a:endParaRPr kumimoji="1" lang="ja-JP" altLang="en-US" sz="11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2" name="タイトル 3"/>
          <p:cNvSpPr txBox="1">
            <a:spLocks/>
          </p:cNvSpPr>
          <p:nvPr/>
        </p:nvSpPr>
        <p:spPr>
          <a:xfrm>
            <a:off x="0" y="126407"/>
            <a:ext cx="12191999" cy="6569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4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便利なショートカットキー</a:t>
            </a:r>
            <a:endParaRPr lang="ja-JP" altLang="en-US" sz="4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1" name="テキスト ボックス 60"/>
          <p:cNvSpPr txBox="1"/>
          <p:nvPr/>
        </p:nvSpPr>
        <p:spPr>
          <a:xfrm>
            <a:off x="3435556" y="57205"/>
            <a:ext cx="10039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べんり</a:t>
            </a:r>
            <a:endParaRPr kumimoji="1" lang="ja-JP" altLang="en-US" sz="16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67" name="タイトル 3"/>
          <p:cNvSpPr txBox="1">
            <a:spLocks/>
          </p:cNvSpPr>
          <p:nvPr/>
        </p:nvSpPr>
        <p:spPr>
          <a:xfrm>
            <a:off x="148973" y="909643"/>
            <a:ext cx="3848922" cy="1659823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コピー</a:t>
            </a:r>
            <a:r>
              <a:rPr lang="en-US" altLang="ja-JP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【Ctrl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＋</a:t>
            </a:r>
            <a:r>
              <a:rPr lang="en-US" altLang="ja-JP" sz="2400" dirty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c</a:t>
            </a:r>
            <a:r>
              <a:rPr lang="en-US" altLang="ja-JP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endParaRPr lang="ja-JP" altLang="en-US" sz="2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448013" y="1472596"/>
            <a:ext cx="3489494" cy="1067421"/>
            <a:chOff x="56302" y="1814323"/>
            <a:chExt cx="3169392" cy="1067421"/>
          </a:xfrm>
        </p:grpSpPr>
        <p:sp>
          <p:nvSpPr>
            <p:cNvPr id="64" name="テキスト ボックス 63"/>
            <p:cNvSpPr txBox="1"/>
            <p:nvPr/>
          </p:nvSpPr>
          <p:spPr>
            <a:xfrm>
              <a:off x="56302" y="1854231"/>
              <a:ext cx="3169392" cy="10275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コピーしたい所を選択しコピー</a:t>
              </a:r>
              <a:endPara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lnSpc>
                  <a:spcPct val="150000"/>
                </a:lnSpc>
              </a:pPr>
              <a:endPara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grpSp>
          <p:nvGrpSpPr>
            <p:cNvPr id="224" name="グループ化 223"/>
            <p:cNvGrpSpPr/>
            <p:nvPr/>
          </p:nvGrpSpPr>
          <p:grpSpPr>
            <a:xfrm>
              <a:off x="157121" y="2296129"/>
              <a:ext cx="2333010" cy="479930"/>
              <a:chOff x="1169186" y="4708655"/>
              <a:chExt cx="2545562" cy="430433"/>
            </a:xfrm>
          </p:grpSpPr>
          <p:sp>
            <p:nvSpPr>
              <p:cNvPr id="169" name="角丸四角形 168"/>
              <p:cNvSpPr/>
              <p:nvPr/>
            </p:nvSpPr>
            <p:spPr>
              <a:xfrm>
                <a:off x="1315152" y="4726280"/>
                <a:ext cx="2399596" cy="399602"/>
              </a:xfrm>
              <a:prstGeom prst="roundRect">
                <a:avLst>
                  <a:gd name="adj" fmla="val 47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400" dirty="0" smtClean="0">
                    <a:solidFill>
                      <a:schemeClr val="tx1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　　をおしながら</a:t>
                </a:r>
                <a:r>
                  <a:rPr kumimoji="1" lang="ja-JP" altLang="en-US" sz="1100" dirty="0" smtClean="0">
                    <a:solidFill>
                      <a:schemeClr val="tx1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 </a:t>
                </a:r>
                <a:endParaRPr kumimoji="1" lang="ja-JP" altLang="en-US" sz="1100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pic>
            <p:nvPicPr>
              <p:cNvPr id="142" name="図 141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94" t="59528" r="76090" b="33310"/>
              <a:stretch/>
            </p:blipFill>
            <p:spPr>
              <a:xfrm>
                <a:off x="1169186" y="4708655"/>
                <a:ext cx="674996" cy="374782"/>
              </a:xfrm>
              <a:prstGeom prst="rect">
                <a:avLst/>
              </a:prstGeom>
            </p:spPr>
          </p:pic>
          <p:pic>
            <p:nvPicPr>
              <p:cNvPr id="175" name="図 17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112" t="52642" r="59285" b="41019"/>
              <a:stretch/>
            </p:blipFill>
            <p:spPr>
              <a:xfrm>
                <a:off x="3064926" y="4749757"/>
                <a:ext cx="475022" cy="389331"/>
              </a:xfrm>
              <a:prstGeom prst="rect">
                <a:avLst/>
              </a:prstGeom>
            </p:spPr>
          </p:pic>
        </p:grpSp>
        <p:sp>
          <p:nvSpPr>
            <p:cNvPr id="89" name="テキスト ボックス 88"/>
            <p:cNvSpPr txBox="1"/>
            <p:nvPr/>
          </p:nvSpPr>
          <p:spPr>
            <a:xfrm>
              <a:off x="1669419" y="1814323"/>
              <a:ext cx="8957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せんたく</a:t>
              </a:r>
              <a:endParaRPr kumimoji="1" lang="ja-JP" altLang="en-US" sz="1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66" name="図 6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61" t="26954" r="6036" b="31530"/>
          <a:stretch/>
        </p:blipFill>
        <p:spPr>
          <a:xfrm>
            <a:off x="4328940" y="1105985"/>
            <a:ext cx="7458858" cy="2483731"/>
          </a:xfrm>
          <a:prstGeom prst="rect">
            <a:avLst/>
          </a:prstGeom>
        </p:spPr>
      </p:pic>
      <p:sp>
        <p:nvSpPr>
          <p:cNvPr id="114" name="タイトル 3"/>
          <p:cNvSpPr txBox="1">
            <a:spLocks/>
          </p:cNvSpPr>
          <p:nvPr/>
        </p:nvSpPr>
        <p:spPr>
          <a:xfrm>
            <a:off x="178317" y="4789085"/>
            <a:ext cx="3815288" cy="186672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はりつけ</a:t>
            </a:r>
            <a:r>
              <a:rPr lang="en-US" altLang="ja-JP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【Ctrl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＋</a:t>
            </a:r>
            <a:r>
              <a:rPr lang="ja-JP" altLang="en-US" sz="2400" dirty="0" err="1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ｖ</a:t>
            </a:r>
            <a:r>
              <a:rPr lang="en-US" altLang="ja-JP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endParaRPr lang="ja-JP" altLang="en-US" sz="2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118" name="グループ化 117"/>
          <p:cNvGrpSpPr/>
          <p:nvPr/>
        </p:nvGrpSpPr>
        <p:grpSpPr>
          <a:xfrm>
            <a:off x="470550" y="5352033"/>
            <a:ext cx="3898512" cy="1484411"/>
            <a:chOff x="-89918" y="1641943"/>
            <a:chExt cx="3169392" cy="1484411"/>
          </a:xfrm>
        </p:grpSpPr>
        <p:sp>
          <p:nvSpPr>
            <p:cNvPr id="119" name="テキスト ボックス 118"/>
            <p:cNvSpPr txBox="1"/>
            <p:nvPr/>
          </p:nvSpPr>
          <p:spPr>
            <a:xfrm>
              <a:off x="-89918" y="1641943"/>
              <a:ext cx="3169392" cy="148441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ts val="2100"/>
                </a:lnSpc>
              </a:pPr>
              <a:r>
                <a:rPr lang="ja-JP" altLang="en-US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コピー・切り取りしたものを</a:t>
              </a:r>
              <a:endPara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lnSpc>
                  <a:spcPts val="2100"/>
                </a:lnSpc>
              </a:pPr>
              <a:r>
                <a:rPr lang="ja-JP" altLang="en-US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はりつける</a:t>
              </a:r>
              <a:endPara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lnSpc>
                  <a:spcPct val="150000"/>
                </a:lnSpc>
              </a:pPr>
              <a:endPara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grpSp>
          <p:nvGrpSpPr>
            <p:cNvPr id="120" name="グループ化 119"/>
            <p:cNvGrpSpPr/>
            <p:nvPr/>
          </p:nvGrpSpPr>
          <p:grpSpPr>
            <a:xfrm>
              <a:off x="75518" y="2311780"/>
              <a:ext cx="2359732" cy="448917"/>
              <a:chOff x="1080149" y="4722686"/>
              <a:chExt cx="2574719" cy="402618"/>
            </a:xfrm>
          </p:grpSpPr>
          <p:sp>
            <p:nvSpPr>
              <p:cNvPr id="122" name="角丸四角形 121"/>
              <p:cNvSpPr/>
              <p:nvPr/>
            </p:nvSpPr>
            <p:spPr>
              <a:xfrm>
                <a:off x="1255272" y="4725702"/>
                <a:ext cx="2399596" cy="399602"/>
              </a:xfrm>
              <a:prstGeom prst="roundRect">
                <a:avLst>
                  <a:gd name="adj" fmla="val 47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400" dirty="0" smtClean="0">
                    <a:solidFill>
                      <a:schemeClr val="tx1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　　をおしながら</a:t>
                </a:r>
                <a:r>
                  <a:rPr kumimoji="1" lang="ja-JP" altLang="en-US" sz="1100" dirty="0" smtClean="0">
                    <a:solidFill>
                      <a:schemeClr val="tx1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 </a:t>
                </a:r>
                <a:endParaRPr kumimoji="1" lang="ja-JP" altLang="en-US" sz="1100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pic>
            <p:nvPicPr>
              <p:cNvPr id="123" name="図 122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94" t="59528" r="76090" b="33310"/>
              <a:stretch/>
            </p:blipFill>
            <p:spPr>
              <a:xfrm>
                <a:off x="1080149" y="4722686"/>
                <a:ext cx="674996" cy="374782"/>
              </a:xfrm>
              <a:prstGeom prst="rect">
                <a:avLst/>
              </a:prstGeom>
            </p:spPr>
          </p:pic>
        </p:grpSp>
      </p:grpSp>
      <p:pic>
        <p:nvPicPr>
          <p:cNvPr id="125" name="図 1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0" t="52548" r="54017" b="41246"/>
          <a:stretch/>
        </p:blipFill>
        <p:spPr>
          <a:xfrm>
            <a:off x="2605518" y="6040387"/>
            <a:ext cx="472146" cy="415236"/>
          </a:xfrm>
          <a:prstGeom prst="rect">
            <a:avLst/>
          </a:prstGeom>
        </p:spPr>
      </p:pic>
      <p:sp>
        <p:nvSpPr>
          <p:cNvPr id="126" name="テキスト ボックス 125"/>
          <p:cNvSpPr txBox="1"/>
          <p:nvPr/>
        </p:nvSpPr>
        <p:spPr>
          <a:xfrm>
            <a:off x="4198624" y="4114800"/>
            <a:ext cx="7854832" cy="2541011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 wrap="square" rtlCol="0">
            <a:noAutofit/>
          </a:bodyPr>
          <a:lstStyle/>
          <a:p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スクリーンショット（画面全体）</a:t>
            </a:r>
            <a:r>
              <a:rPr lang="en-US" altLang="ja-JP" sz="20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【Ctrl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＋</a:t>
            </a:r>
            <a:r>
              <a:rPr lang="ja-JP" altLang="en-US" sz="20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ウィンドウ</a:t>
            </a:r>
            <a:r>
              <a:rPr lang="en-US" altLang="ja-JP" sz="20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 </a:t>
            </a:r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</a:t>
            </a:r>
            <a:endParaRPr kumimoji="1"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lang="en-US" altLang="ja-JP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endParaRPr kumimoji="1" lang="en-US" altLang="ja-JP" sz="2000" dirty="0" smtClean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  <a:p>
            <a:r>
              <a:rPr lang="ja-JP" altLang="en-US" sz="2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スクリーンショット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（一部画面）</a:t>
            </a:r>
            <a:r>
              <a:rPr lang="en-US" altLang="ja-JP" sz="20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 【Ctrl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＋</a:t>
            </a:r>
            <a:r>
              <a:rPr lang="en-US" altLang="ja-JP" sz="20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Shift</a:t>
            </a:r>
            <a:r>
              <a:rPr lang="ja-JP" altLang="en-US" sz="20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＋</a:t>
            </a:r>
            <a:r>
              <a:rPr lang="ja-JP" altLang="en-US" sz="20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ウィンドウ</a:t>
            </a:r>
            <a:r>
              <a:rPr lang="en-US" altLang="ja-JP" sz="20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】</a:t>
            </a:r>
            <a:endParaRPr kumimoji="1" lang="ja-JP" altLang="en-US" sz="2000" dirty="0"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pic>
        <p:nvPicPr>
          <p:cNvPr id="128" name="図 12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25237" y="5825670"/>
            <a:ext cx="1143904" cy="537136"/>
          </a:xfrm>
          <a:prstGeom prst="rect">
            <a:avLst/>
          </a:prstGeom>
        </p:spPr>
      </p:pic>
      <p:pic>
        <p:nvPicPr>
          <p:cNvPr id="129" name="図 1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46629" y="4624360"/>
            <a:ext cx="913843" cy="511752"/>
          </a:xfrm>
          <a:prstGeom prst="rect">
            <a:avLst/>
          </a:prstGeom>
        </p:spPr>
      </p:pic>
      <p:sp>
        <p:nvSpPr>
          <p:cNvPr id="139" name="正方形/長方形 138"/>
          <p:cNvSpPr/>
          <p:nvPr/>
        </p:nvSpPr>
        <p:spPr>
          <a:xfrm>
            <a:off x="5375173" y="5871462"/>
            <a:ext cx="1889915" cy="445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をおしながら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 </a:t>
            </a:r>
            <a:endParaRPr kumimoji="1" lang="ja-JP" altLang="en-US" sz="11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0" name="正方形/長方形 139"/>
          <p:cNvSpPr/>
          <p:nvPr/>
        </p:nvSpPr>
        <p:spPr>
          <a:xfrm>
            <a:off x="7726481" y="5906204"/>
            <a:ext cx="1889915" cy="445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　　をおしながら</a:t>
            </a:r>
            <a:r>
              <a:rPr kumimoji="1" lang="ja-JP" altLang="en-US" sz="1100" dirty="0" smtClean="0">
                <a:solidFill>
                  <a:schemeClr val="tx1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　 </a:t>
            </a:r>
            <a:endParaRPr kumimoji="1" lang="ja-JP" altLang="en-US" sz="1100" dirty="0">
              <a:solidFill>
                <a:schemeClr val="tx1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sp>
        <p:nvSpPr>
          <p:cNvPr id="143" name="タイトル 3"/>
          <p:cNvSpPr txBox="1">
            <a:spLocks/>
          </p:cNvSpPr>
          <p:nvPr/>
        </p:nvSpPr>
        <p:spPr>
          <a:xfrm>
            <a:off x="166255" y="2714254"/>
            <a:ext cx="3828873" cy="1675297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きりとり</a:t>
            </a:r>
            <a:r>
              <a:rPr lang="en-US" altLang="ja-JP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【Ctrl</a:t>
            </a:r>
            <a:r>
              <a:rPr lang="ja-JP" altLang="en-US" sz="2400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＋</a:t>
            </a:r>
            <a:r>
              <a:rPr lang="en-US" altLang="ja-JP" sz="2400" dirty="0" smtClean="0">
                <a:solidFill>
                  <a:srgbClr val="FF0000"/>
                </a:solidFill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rPr>
              <a:t>x】</a:t>
            </a:r>
            <a:endParaRPr lang="ja-JP" altLang="en-US" sz="2400" dirty="0">
              <a:solidFill>
                <a:srgbClr val="FF0000"/>
              </a:solidFill>
              <a:latin typeface="UD デジタル 教科書体 N-B" panose="02020700000000000000" pitchFamily="17" charset="-128"/>
              <a:ea typeface="UD デジタル 教科書体 N-B" panose="02020700000000000000" pitchFamily="17" charset="-128"/>
            </a:endParaRPr>
          </a:p>
        </p:txBody>
      </p:sp>
      <p:grpSp>
        <p:nvGrpSpPr>
          <p:cNvPr id="144" name="グループ化 143"/>
          <p:cNvGrpSpPr/>
          <p:nvPr/>
        </p:nvGrpSpPr>
        <p:grpSpPr>
          <a:xfrm>
            <a:off x="273882" y="3226343"/>
            <a:ext cx="3721246" cy="1093164"/>
            <a:chOff x="56302" y="1788580"/>
            <a:chExt cx="3169392" cy="1093164"/>
          </a:xfrm>
        </p:grpSpPr>
        <p:sp>
          <p:nvSpPr>
            <p:cNvPr id="145" name="テキスト ボックス 144"/>
            <p:cNvSpPr txBox="1"/>
            <p:nvPr/>
          </p:nvSpPr>
          <p:spPr>
            <a:xfrm>
              <a:off x="56302" y="1854231"/>
              <a:ext cx="3169392" cy="102751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切り取りたい所を選択し切り取る</a:t>
              </a:r>
              <a:endPara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  <a:p>
              <a:pPr>
                <a:lnSpc>
                  <a:spcPct val="150000"/>
                </a:lnSpc>
              </a:pPr>
              <a:endParaRPr lang="en-US" altLang="ja-JP" dirty="0" smtClean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  <p:grpSp>
          <p:nvGrpSpPr>
            <p:cNvPr id="146" name="グループ化 145"/>
            <p:cNvGrpSpPr/>
            <p:nvPr/>
          </p:nvGrpSpPr>
          <p:grpSpPr>
            <a:xfrm>
              <a:off x="318526" y="2299055"/>
              <a:ext cx="2370074" cy="445554"/>
              <a:chOff x="1345296" y="4711275"/>
              <a:chExt cx="2586002" cy="399602"/>
            </a:xfrm>
          </p:grpSpPr>
          <p:sp>
            <p:nvSpPr>
              <p:cNvPr id="148" name="角丸四角形 147"/>
              <p:cNvSpPr/>
              <p:nvPr/>
            </p:nvSpPr>
            <p:spPr>
              <a:xfrm>
                <a:off x="1531702" y="4711275"/>
                <a:ext cx="2399596" cy="399602"/>
              </a:xfrm>
              <a:prstGeom prst="roundRect">
                <a:avLst>
                  <a:gd name="adj" fmla="val 471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kumimoji="1" lang="ja-JP" altLang="en-US" sz="1400" dirty="0" smtClean="0">
                    <a:solidFill>
                      <a:schemeClr val="tx1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　　をおしながら</a:t>
                </a:r>
                <a:r>
                  <a:rPr kumimoji="1" lang="ja-JP" altLang="en-US" sz="1100" dirty="0" smtClean="0">
                    <a:solidFill>
                      <a:schemeClr val="tx1"/>
                    </a:solidFill>
                    <a:latin typeface="UD デジタル 教科書体 N-B" panose="02020700000000000000" pitchFamily="17" charset="-128"/>
                    <a:ea typeface="UD デジタル 教科書体 N-B" panose="02020700000000000000" pitchFamily="17" charset="-128"/>
                  </a:rPr>
                  <a:t>　 </a:t>
                </a:r>
                <a:endParaRPr kumimoji="1" lang="ja-JP" altLang="en-US" sz="1100" dirty="0">
                  <a:solidFill>
                    <a:schemeClr val="tx1"/>
                  </a:solidFill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endParaRPr>
              </a:p>
            </p:txBody>
          </p:sp>
          <p:pic>
            <p:nvPicPr>
              <p:cNvPr id="149" name="図 14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094" t="59528" r="76090" b="33310"/>
              <a:stretch/>
            </p:blipFill>
            <p:spPr>
              <a:xfrm>
                <a:off x="1345296" y="4733476"/>
                <a:ext cx="674996" cy="374782"/>
              </a:xfrm>
              <a:prstGeom prst="rect">
                <a:avLst/>
              </a:prstGeom>
            </p:spPr>
          </p:pic>
        </p:grpSp>
        <p:sp>
          <p:nvSpPr>
            <p:cNvPr id="147" name="テキスト ボックス 146"/>
            <p:cNvSpPr txBox="1"/>
            <p:nvPr/>
          </p:nvSpPr>
          <p:spPr>
            <a:xfrm>
              <a:off x="1595165" y="1788580"/>
              <a:ext cx="8957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000" dirty="0" smtClean="0">
                  <a:latin typeface="UD デジタル 教科書体 N-B" panose="02020700000000000000" pitchFamily="17" charset="-128"/>
                  <a:ea typeface="UD デジタル 教科書体 N-B" panose="02020700000000000000" pitchFamily="17" charset="-128"/>
                </a:rPr>
                <a:t>せんたく</a:t>
              </a:r>
              <a:endParaRPr kumimoji="1" lang="ja-JP" altLang="en-US" sz="1000" dirty="0">
                <a:latin typeface="UD デジタル 教科書体 N-B" panose="02020700000000000000" pitchFamily="17" charset="-128"/>
                <a:ea typeface="UD デジタル 教科書体 N-B" panose="02020700000000000000" pitchFamily="17" charset="-128"/>
              </a:endParaRPr>
            </a:p>
          </p:txBody>
        </p:sp>
      </p:grpSp>
      <p:pic>
        <p:nvPicPr>
          <p:cNvPr id="151" name="図 15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12" t="52494" r="64099" b="40994"/>
          <a:stretch/>
        </p:blipFill>
        <p:spPr>
          <a:xfrm>
            <a:off x="2483983" y="3720198"/>
            <a:ext cx="455246" cy="437369"/>
          </a:xfrm>
          <a:prstGeom prst="rect">
            <a:avLst/>
          </a:prstGeom>
        </p:spPr>
      </p:pic>
      <p:sp>
        <p:nvSpPr>
          <p:cNvPr id="3" name="下矢印 2"/>
          <p:cNvSpPr/>
          <p:nvPr/>
        </p:nvSpPr>
        <p:spPr>
          <a:xfrm>
            <a:off x="1727819" y="4412929"/>
            <a:ext cx="496232" cy="321713"/>
          </a:xfrm>
          <a:prstGeom prst="downArrow">
            <a:avLst/>
          </a:prstGeom>
          <a:solidFill>
            <a:srgbClr val="FE80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正方形/長方形 151"/>
          <p:cNvSpPr/>
          <p:nvPr/>
        </p:nvSpPr>
        <p:spPr>
          <a:xfrm>
            <a:off x="4633251" y="3059907"/>
            <a:ext cx="884177" cy="4172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66"/>
              </a:solidFill>
            </a:endParaRPr>
          </a:p>
        </p:txBody>
      </p:sp>
      <p:sp>
        <p:nvSpPr>
          <p:cNvPr id="153" name="正方形/長方形 152"/>
          <p:cNvSpPr/>
          <p:nvPr/>
        </p:nvSpPr>
        <p:spPr>
          <a:xfrm>
            <a:off x="4688279" y="2640466"/>
            <a:ext cx="950521" cy="3463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66"/>
              </a:solidFill>
            </a:endParaRPr>
          </a:p>
        </p:txBody>
      </p:sp>
      <p:sp>
        <p:nvSpPr>
          <p:cNvPr id="154" name="正方形/長方形 153"/>
          <p:cNvSpPr/>
          <p:nvPr/>
        </p:nvSpPr>
        <p:spPr>
          <a:xfrm>
            <a:off x="7526920" y="1177630"/>
            <a:ext cx="531449" cy="26161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66"/>
              </a:solidFill>
            </a:endParaRPr>
          </a:p>
        </p:txBody>
      </p:sp>
      <p:sp>
        <p:nvSpPr>
          <p:cNvPr id="155" name="正方形/長方形 154"/>
          <p:cNvSpPr/>
          <p:nvPr/>
        </p:nvSpPr>
        <p:spPr>
          <a:xfrm>
            <a:off x="7074130" y="2640466"/>
            <a:ext cx="391887" cy="34631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66"/>
              </a:solidFill>
            </a:endParaRPr>
          </a:p>
        </p:txBody>
      </p:sp>
      <p:sp>
        <p:nvSpPr>
          <p:cNvPr id="156" name="正方形/長方形 155"/>
          <p:cNvSpPr/>
          <p:nvPr/>
        </p:nvSpPr>
        <p:spPr>
          <a:xfrm>
            <a:off x="6209476" y="2654363"/>
            <a:ext cx="391887" cy="34631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66"/>
              </a:solidFill>
            </a:endParaRPr>
          </a:p>
        </p:txBody>
      </p:sp>
      <p:sp>
        <p:nvSpPr>
          <p:cNvPr id="157" name="正方形/長方形 156"/>
          <p:cNvSpPr/>
          <p:nvPr/>
        </p:nvSpPr>
        <p:spPr>
          <a:xfrm>
            <a:off x="6641803" y="2640466"/>
            <a:ext cx="391887" cy="346316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66"/>
              </a:solidFill>
            </a:endParaRPr>
          </a:p>
        </p:txBody>
      </p:sp>
      <p:pic>
        <p:nvPicPr>
          <p:cNvPr id="44" name="図 4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09928" y="5922516"/>
            <a:ext cx="913843" cy="511752"/>
          </a:xfrm>
          <a:prstGeom prst="rect">
            <a:avLst/>
          </a:prstGeom>
        </p:spPr>
      </p:pic>
      <p:pic>
        <p:nvPicPr>
          <p:cNvPr id="45" name="図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5034" y="4603731"/>
            <a:ext cx="944310" cy="528363"/>
          </a:xfrm>
          <a:prstGeom prst="rect">
            <a:avLst/>
          </a:prstGeom>
        </p:spPr>
      </p:pic>
      <p:pic>
        <p:nvPicPr>
          <p:cNvPr id="46" name="図 4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13016" y="5853264"/>
            <a:ext cx="944310" cy="52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38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2736</TotalTime>
  <Words>113</Words>
  <Application>Microsoft Office PowerPoint</Application>
  <PresentationFormat>ワイド画面</PresentationFormat>
  <Paragraphs>23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UD デジタル 教科書体 N-B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はじめての Chromebook</dc:title>
  <dc:creator>柏市立教育研究所</dc:creator>
  <cp:lastModifiedBy>田中 香穂里</cp:lastModifiedBy>
  <cp:revision>241</cp:revision>
  <dcterms:created xsi:type="dcterms:W3CDTF">2020-12-21T02:41:04Z</dcterms:created>
  <dcterms:modified xsi:type="dcterms:W3CDTF">2021-03-18T10:28:26Z</dcterms:modified>
</cp:coreProperties>
</file>