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FF33CC"/>
    <a:srgbClr val="66FF66"/>
    <a:srgbClr val="FDFECE"/>
    <a:srgbClr val="FE8002"/>
    <a:srgbClr val="E7FFE7"/>
    <a:srgbClr val="CCFFCC"/>
    <a:srgbClr val="CCFF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333" autoAdjust="0"/>
  </p:normalViewPr>
  <p:slideViewPr>
    <p:cSldViewPr snapToGrid="0">
      <p:cViewPr varScale="1">
        <p:scale>
          <a:sx n="83" d="100"/>
          <a:sy n="83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28599" y="2216728"/>
            <a:ext cx="11734800" cy="4514272"/>
            <a:chOff x="228599" y="1607127"/>
            <a:chExt cx="11734800" cy="4488873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1" t="26954" r="6036" b="31530"/>
            <a:stretch/>
          </p:blipFill>
          <p:spPr>
            <a:xfrm>
              <a:off x="228599" y="1607127"/>
              <a:ext cx="11734800" cy="4488873"/>
            </a:xfrm>
            <a:prstGeom prst="rect">
              <a:avLst/>
            </a:prstGeom>
          </p:spPr>
        </p:pic>
        <p:sp>
          <p:nvSpPr>
            <p:cNvPr id="31" name="四角形: 角を丸くする 18">
              <a:extLst>
                <a:ext uri="{FF2B5EF4-FFF2-40B4-BE49-F238E27FC236}">
                  <a16:creationId xmlns:a16="http://schemas.microsoft.com/office/drawing/2014/main" id="{CC76947F-E974-4BE9-964C-9FEBC3B0911D}"/>
                </a:ext>
              </a:extLst>
            </p:cNvPr>
            <p:cNvSpPr/>
            <p:nvPr/>
          </p:nvSpPr>
          <p:spPr>
            <a:xfrm>
              <a:off x="6757692" y="4398524"/>
              <a:ext cx="590743" cy="6339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m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M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3" name="四角形: 角を丸くする 19">
              <a:extLst>
                <a:ext uri="{FF2B5EF4-FFF2-40B4-BE49-F238E27FC236}">
                  <a16:creationId xmlns:a16="http://schemas.microsoft.com/office/drawing/2014/main" id="{EE6DF3ED-9753-4E0E-88BA-5C83590AF148}"/>
                </a:ext>
              </a:extLst>
            </p:cNvPr>
            <p:cNvSpPr/>
            <p:nvPr/>
          </p:nvSpPr>
          <p:spPr>
            <a:xfrm>
              <a:off x="6050655" y="4384747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n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N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4" name="四角形: 角を丸くする 20">
              <a:extLst>
                <a:ext uri="{FF2B5EF4-FFF2-40B4-BE49-F238E27FC236}">
                  <a16:creationId xmlns:a16="http://schemas.microsoft.com/office/drawing/2014/main" id="{A1A605F7-2CF9-418D-B241-4E7A6A987622}"/>
                </a:ext>
              </a:extLst>
            </p:cNvPr>
            <p:cNvSpPr/>
            <p:nvPr/>
          </p:nvSpPr>
          <p:spPr>
            <a:xfrm>
              <a:off x="5328567" y="4398524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b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B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5" name="四角形: 角を丸くする 21">
              <a:extLst>
                <a:ext uri="{FF2B5EF4-FFF2-40B4-BE49-F238E27FC236}">
                  <a16:creationId xmlns:a16="http://schemas.microsoft.com/office/drawing/2014/main" id="{1BAA6186-9AA6-4BDE-B246-DEDC883EABDB}"/>
                </a:ext>
              </a:extLst>
            </p:cNvPr>
            <p:cNvSpPr/>
            <p:nvPr/>
          </p:nvSpPr>
          <p:spPr>
            <a:xfrm>
              <a:off x="4609470" y="4398524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v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V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6" name="四角形: 角を丸くする 22">
              <a:extLst>
                <a:ext uri="{FF2B5EF4-FFF2-40B4-BE49-F238E27FC236}">
                  <a16:creationId xmlns:a16="http://schemas.microsoft.com/office/drawing/2014/main" id="{AF7D0F03-4802-4E67-82A8-F3EBBE5E7D36}"/>
                </a:ext>
              </a:extLst>
            </p:cNvPr>
            <p:cNvSpPr/>
            <p:nvPr/>
          </p:nvSpPr>
          <p:spPr>
            <a:xfrm>
              <a:off x="3894364" y="4398524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c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C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7" name="四角形: 角を丸くする 23">
              <a:extLst>
                <a:ext uri="{FF2B5EF4-FFF2-40B4-BE49-F238E27FC236}">
                  <a16:creationId xmlns:a16="http://schemas.microsoft.com/office/drawing/2014/main" id="{502431AA-2197-4CC6-8521-006C8FF30F06}"/>
                </a:ext>
              </a:extLst>
            </p:cNvPr>
            <p:cNvSpPr/>
            <p:nvPr/>
          </p:nvSpPr>
          <p:spPr>
            <a:xfrm>
              <a:off x="3171463" y="4398524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x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X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8" name="四角形: 角を丸くする 24">
              <a:extLst>
                <a:ext uri="{FF2B5EF4-FFF2-40B4-BE49-F238E27FC236}">
                  <a16:creationId xmlns:a16="http://schemas.microsoft.com/office/drawing/2014/main" id="{E200DAB4-CAFE-4B9C-90D3-31C16560180D}"/>
                </a:ext>
              </a:extLst>
            </p:cNvPr>
            <p:cNvSpPr/>
            <p:nvPr/>
          </p:nvSpPr>
          <p:spPr>
            <a:xfrm>
              <a:off x="2457750" y="4398524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z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Z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9" name="四角形: 角を丸くする 27">
              <a:extLst>
                <a:ext uri="{FF2B5EF4-FFF2-40B4-BE49-F238E27FC236}">
                  <a16:creationId xmlns:a16="http://schemas.microsoft.com/office/drawing/2014/main" id="{916AFD7E-B6E6-4F0D-A04F-54BD4A2CC3DB}"/>
                </a:ext>
              </a:extLst>
            </p:cNvPr>
            <p:cNvSpPr/>
            <p:nvPr/>
          </p:nvSpPr>
          <p:spPr>
            <a:xfrm>
              <a:off x="7803517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l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L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0" name="四角形: 角を丸くする 28">
              <a:extLst>
                <a:ext uri="{FF2B5EF4-FFF2-40B4-BE49-F238E27FC236}">
                  <a16:creationId xmlns:a16="http://schemas.microsoft.com/office/drawing/2014/main" id="{607E3551-715A-4FC4-A9D5-CC87349DB942}"/>
                </a:ext>
              </a:extLst>
            </p:cNvPr>
            <p:cNvSpPr/>
            <p:nvPr/>
          </p:nvSpPr>
          <p:spPr>
            <a:xfrm>
              <a:off x="7095383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k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K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1" name="四角形: 角を丸くする 29">
              <a:extLst>
                <a:ext uri="{FF2B5EF4-FFF2-40B4-BE49-F238E27FC236}">
                  <a16:creationId xmlns:a16="http://schemas.microsoft.com/office/drawing/2014/main" id="{60377D24-84DF-4DED-97E8-805E68433ECE}"/>
                </a:ext>
              </a:extLst>
            </p:cNvPr>
            <p:cNvSpPr/>
            <p:nvPr/>
          </p:nvSpPr>
          <p:spPr>
            <a:xfrm>
              <a:off x="6383261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j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J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2" name="四角形: 角を丸くする 30">
              <a:extLst>
                <a:ext uri="{FF2B5EF4-FFF2-40B4-BE49-F238E27FC236}">
                  <a16:creationId xmlns:a16="http://schemas.microsoft.com/office/drawing/2014/main" id="{06AF5758-B3E2-493B-B73F-02AF91848ADB}"/>
                </a:ext>
              </a:extLst>
            </p:cNvPr>
            <p:cNvSpPr/>
            <p:nvPr/>
          </p:nvSpPr>
          <p:spPr>
            <a:xfrm>
              <a:off x="5671524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h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H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3" name="四角形: 角を丸くする 31">
              <a:extLst>
                <a:ext uri="{FF2B5EF4-FFF2-40B4-BE49-F238E27FC236}">
                  <a16:creationId xmlns:a16="http://schemas.microsoft.com/office/drawing/2014/main" id="{9294CF35-8FDF-4696-9D45-BC22ECA955B6}"/>
                </a:ext>
              </a:extLst>
            </p:cNvPr>
            <p:cNvSpPr/>
            <p:nvPr/>
          </p:nvSpPr>
          <p:spPr>
            <a:xfrm>
              <a:off x="4963230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g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G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4" name="四角形: 角を丸くする 32">
              <a:extLst>
                <a:ext uri="{FF2B5EF4-FFF2-40B4-BE49-F238E27FC236}">
                  <a16:creationId xmlns:a16="http://schemas.microsoft.com/office/drawing/2014/main" id="{55E55916-0A38-417B-BA78-A325F0C8AFDD}"/>
                </a:ext>
              </a:extLst>
            </p:cNvPr>
            <p:cNvSpPr/>
            <p:nvPr/>
          </p:nvSpPr>
          <p:spPr>
            <a:xfrm>
              <a:off x="4241848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f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F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5" name="四角形: 角を丸くする 33">
              <a:extLst>
                <a:ext uri="{FF2B5EF4-FFF2-40B4-BE49-F238E27FC236}">
                  <a16:creationId xmlns:a16="http://schemas.microsoft.com/office/drawing/2014/main" id="{63A0D25F-9025-426C-A288-E396DA9657AC}"/>
                </a:ext>
              </a:extLst>
            </p:cNvPr>
            <p:cNvSpPr/>
            <p:nvPr/>
          </p:nvSpPr>
          <p:spPr>
            <a:xfrm>
              <a:off x="3535415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d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D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6" name="四角形: 角を丸くする 34">
              <a:extLst>
                <a:ext uri="{FF2B5EF4-FFF2-40B4-BE49-F238E27FC236}">
                  <a16:creationId xmlns:a16="http://schemas.microsoft.com/office/drawing/2014/main" id="{C3C205EF-D688-4742-AC99-A29F9529352E}"/>
                </a:ext>
              </a:extLst>
            </p:cNvPr>
            <p:cNvSpPr/>
            <p:nvPr/>
          </p:nvSpPr>
          <p:spPr>
            <a:xfrm>
              <a:off x="2814278" y="3684833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s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S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7" name="四角形: 角を丸くする 35">
              <a:extLst>
                <a:ext uri="{FF2B5EF4-FFF2-40B4-BE49-F238E27FC236}">
                  <a16:creationId xmlns:a16="http://schemas.microsoft.com/office/drawing/2014/main" id="{408F67B8-37A0-415C-BB2A-C554DE289F35}"/>
                </a:ext>
              </a:extLst>
            </p:cNvPr>
            <p:cNvSpPr/>
            <p:nvPr/>
          </p:nvSpPr>
          <p:spPr>
            <a:xfrm>
              <a:off x="2107640" y="3684833"/>
              <a:ext cx="586871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a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A</a:t>
              </a:r>
              <a:endParaRPr lang="ja-JP" altLang="en-US" sz="2600" b="1" dirty="0">
                <a:solidFill>
                  <a:srgbClr val="FF0066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9" name="四角形: 角を丸くする 38">
              <a:extLst>
                <a:ext uri="{FF2B5EF4-FFF2-40B4-BE49-F238E27FC236}">
                  <a16:creationId xmlns:a16="http://schemas.microsoft.com/office/drawing/2014/main" id="{9DC3599B-462D-4954-BE93-964884E291D3}"/>
                </a:ext>
              </a:extLst>
            </p:cNvPr>
            <p:cNvSpPr/>
            <p:nvPr/>
          </p:nvSpPr>
          <p:spPr>
            <a:xfrm>
              <a:off x="8356871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p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P</a:t>
              </a:r>
            </a:p>
          </p:txBody>
        </p:sp>
        <p:sp>
          <p:nvSpPr>
            <p:cNvPr id="50" name="四角形: 角を丸くする 40">
              <a:extLst>
                <a:ext uri="{FF2B5EF4-FFF2-40B4-BE49-F238E27FC236}">
                  <a16:creationId xmlns:a16="http://schemas.microsoft.com/office/drawing/2014/main" id="{97542DEF-6FA1-44AC-837C-F583D37365A2}"/>
                </a:ext>
              </a:extLst>
            </p:cNvPr>
            <p:cNvSpPr/>
            <p:nvPr/>
          </p:nvSpPr>
          <p:spPr>
            <a:xfrm>
              <a:off x="7654819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o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O</a:t>
              </a:r>
            </a:p>
          </p:txBody>
        </p:sp>
        <p:sp>
          <p:nvSpPr>
            <p:cNvPr id="51" name="四角形: 角を丸くする 41">
              <a:extLst>
                <a:ext uri="{FF2B5EF4-FFF2-40B4-BE49-F238E27FC236}">
                  <a16:creationId xmlns:a16="http://schemas.microsoft.com/office/drawing/2014/main" id="{6F259C71-4C9A-4DF0-8406-4512A6BEE18B}"/>
                </a:ext>
              </a:extLst>
            </p:cNvPr>
            <p:cNvSpPr/>
            <p:nvPr/>
          </p:nvSpPr>
          <p:spPr>
            <a:xfrm>
              <a:off x="6947558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 err="1" smtClean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i</a:t>
              </a:r>
              <a:endParaRPr lang="en-US" altLang="ja-JP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I</a:t>
              </a:r>
            </a:p>
          </p:txBody>
        </p:sp>
        <p:sp>
          <p:nvSpPr>
            <p:cNvPr id="53" name="四角形: 角を丸くする 42">
              <a:extLst>
                <a:ext uri="{FF2B5EF4-FFF2-40B4-BE49-F238E27FC236}">
                  <a16:creationId xmlns:a16="http://schemas.microsoft.com/office/drawing/2014/main" id="{188FA66F-0594-495F-B9A6-3093D98517C6}"/>
                </a:ext>
              </a:extLst>
            </p:cNvPr>
            <p:cNvSpPr/>
            <p:nvPr/>
          </p:nvSpPr>
          <p:spPr>
            <a:xfrm>
              <a:off x="6235981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u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U</a:t>
              </a:r>
            </a:p>
          </p:txBody>
        </p:sp>
        <p:sp>
          <p:nvSpPr>
            <p:cNvPr id="54" name="四角形: 角を丸くする 43">
              <a:extLst>
                <a:ext uri="{FF2B5EF4-FFF2-40B4-BE49-F238E27FC236}">
                  <a16:creationId xmlns:a16="http://schemas.microsoft.com/office/drawing/2014/main" id="{94056CBC-502A-4C24-AE52-25924E119E94}"/>
                </a:ext>
              </a:extLst>
            </p:cNvPr>
            <p:cNvSpPr/>
            <p:nvPr/>
          </p:nvSpPr>
          <p:spPr>
            <a:xfrm>
              <a:off x="5528719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y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Y</a:t>
              </a:r>
            </a:p>
          </p:txBody>
        </p:sp>
        <p:sp>
          <p:nvSpPr>
            <p:cNvPr id="55" name="四角形: 角を丸くする 44">
              <a:extLst>
                <a:ext uri="{FF2B5EF4-FFF2-40B4-BE49-F238E27FC236}">
                  <a16:creationId xmlns:a16="http://schemas.microsoft.com/office/drawing/2014/main" id="{13530590-5A2A-42C6-A292-6F66DA84297A}"/>
                </a:ext>
              </a:extLst>
            </p:cNvPr>
            <p:cNvSpPr/>
            <p:nvPr/>
          </p:nvSpPr>
          <p:spPr>
            <a:xfrm>
              <a:off x="4821916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t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T</a:t>
              </a:r>
            </a:p>
          </p:txBody>
        </p:sp>
        <p:sp>
          <p:nvSpPr>
            <p:cNvPr id="56" name="四角形: 角を丸くする 45">
              <a:extLst>
                <a:ext uri="{FF2B5EF4-FFF2-40B4-BE49-F238E27FC236}">
                  <a16:creationId xmlns:a16="http://schemas.microsoft.com/office/drawing/2014/main" id="{2A1EB487-2D49-4BA6-BD58-584330796137}"/>
                </a:ext>
              </a:extLst>
            </p:cNvPr>
            <p:cNvSpPr/>
            <p:nvPr/>
          </p:nvSpPr>
          <p:spPr>
            <a:xfrm>
              <a:off x="4110070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r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R</a:t>
              </a:r>
            </a:p>
          </p:txBody>
        </p:sp>
        <p:sp>
          <p:nvSpPr>
            <p:cNvPr id="57" name="四角形: 角を丸くする 88">
              <a:extLst>
                <a:ext uri="{FF2B5EF4-FFF2-40B4-BE49-F238E27FC236}">
                  <a16:creationId xmlns:a16="http://schemas.microsoft.com/office/drawing/2014/main" id="{BC92D870-5D0D-4764-A694-9C7672CFB0EE}"/>
                </a:ext>
              </a:extLst>
            </p:cNvPr>
            <p:cNvSpPr/>
            <p:nvPr/>
          </p:nvSpPr>
          <p:spPr>
            <a:xfrm>
              <a:off x="3402037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e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E</a:t>
              </a:r>
            </a:p>
          </p:txBody>
        </p:sp>
        <p:sp>
          <p:nvSpPr>
            <p:cNvPr id="58" name="四角形: 角を丸くする 90">
              <a:extLst>
                <a:ext uri="{FF2B5EF4-FFF2-40B4-BE49-F238E27FC236}">
                  <a16:creationId xmlns:a16="http://schemas.microsoft.com/office/drawing/2014/main" id="{FF7016BD-E96A-4DED-99C2-5D4DE86480A6}"/>
                </a:ext>
              </a:extLst>
            </p:cNvPr>
            <p:cNvSpPr/>
            <p:nvPr/>
          </p:nvSpPr>
          <p:spPr>
            <a:xfrm>
              <a:off x="2686964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w</a:t>
              </a:r>
            </a:p>
            <a:p>
              <a:pPr algn="r"/>
              <a:r>
                <a:rPr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W</a:t>
              </a:r>
            </a:p>
          </p:txBody>
        </p:sp>
        <p:sp>
          <p:nvSpPr>
            <p:cNvPr id="59" name="四角形: 角を丸くする 91">
              <a:extLst>
                <a:ext uri="{FF2B5EF4-FFF2-40B4-BE49-F238E27FC236}">
                  <a16:creationId xmlns:a16="http://schemas.microsoft.com/office/drawing/2014/main" id="{33D8E3E8-BB5F-4FB4-AD95-78BA4B88EAE9}"/>
                </a:ext>
              </a:extLst>
            </p:cNvPr>
            <p:cNvSpPr/>
            <p:nvPr/>
          </p:nvSpPr>
          <p:spPr>
            <a:xfrm>
              <a:off x="1983198" y="2965342"/>
              <a:ext cx="587759" cy="627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q</a:t>
              </a:r>
            </a:p>
            <a:p>
              <a:pPr algn="r"/>
              <a:r>
                <a:rPr kumimoji="1" lang="en-US" altLang="ja-JP" sz="2600" b="1" dirty="0">
                  <a:solidFill>
                    <a:srgbClr val="FF0066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Q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7803517" y="2360384"/>
            <a:ext cx="2651596" cy="57334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492938" y="3073512"/>
            <a:ext cx="1579418" cy="369332"/>
          </a:xfrm>
          <a:prstGeom prst="borderCallout1">
            <a:avLst>
              <a:gd name="adj1" fmla="val 8746"/>
              <a:gd name="adj2" fmla="val 47223"/>
              <a:gd name="adj3" fmla="val -51305"/>
              <a:gd name="adj4" fmla="val 57281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音量調整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0" name="タイトル 3"/>
          <p:cNvSpPr txBox="1">
            <a:spLocks/>
          </p:cNvSpPr>
          <p:nvPr/>
        </p:nvSpPr>
        <p:spPr>
          <a:xfrm>
            <a:off x="20478" y="68708"/>
            <a:ext cx="12191999" cy="805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キーボード配列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500635" y="15923"/>
            <a:ext cx="130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はいれつ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17247" y="5023918"/>
            <a:ext cx="1597406" cy="637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813634" y="2917874"/>
            <a:ext cx="682657" cy="637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32717" y="4345243"/>
            <a:ext cx="1290793" cy="400110"/>
          </a:xfrm>
          <a:prstGeom prst="borderCallout1">
            <a:avLst>
              <a:gd name="adj1" fmla="val 98392"/>
              <a:gd name="adj2" fmla="val 55670"/>
              <a:gd name="adj3" fmla="val 164441"/>
              <a:gd name="adj4" fmla="val 7538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Shift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08758" y="3822876"/>
            <a:ext cx="1532828" cy="369332"/>
          </a:xfrm>
          <a:prstGeom prst="borderCallout1">
            <a:avLst>
              <a:gd name="adj1" fmla="val 1437"/>
              <a:gd name="adj2" fmla="val 39571"/>
              <a:gd name="adj3" fmla="val -67560"/>
              <a:gd name="adj4" fmla="val 4211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日本語切替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10622653" y="2908317"/>
            <a:ext cx="682657" cy="637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0335491" y="3799144"/>
            <a:ext cx="1410192" cy="369332"/>
          </a:xfrm>
          <a:prstGeom prst="borderCallout1">
            <a:avLst>
              <a:gd name="adj1" fmla="val 1437"/>
              <a:gd name="adj2" fmla="val 39571"/>
              <a:gd name="adj3" fmla="val -67560"/>
              <a:gd name="adj4" fmla="val 4211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Backspace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5306701" y="2371767"/>
            <a:ext cx="763653" cy="51571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328567" y="3101204"/>
            <a:ext cx="1937118" cy="369332"/>
          </a:xfrm>
          <a:prstGeom prst="borderCallout1">
            <a:avLst>
              <a:gd name="adj1" fmla="val 7496"/>
              <a:gd name="adj2" fmla="val 19370"/>
              <a:gd name="adj3" fmla="val -60056"/>
              <a:gd name="adj4" fmla="val 7054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ウィンドウ切替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4378036" y="2359557"/>
            <a:ext cx="819193" cy="51571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535415" y="3076793"/>
            <a:ext cx="1485616" cy="369332"/>
          </a:xfrm>
          <a:prstGeom prst="borderCallout1">
            <a:avLst>
              <a:gd name="adj1" fmla="val 6245"/>
              <a:gd name="adj2" fmla="val 49452"/>
              <a:gd name="adj3" fmla="val -68810"/>
              <a:gd name="adj4" fmla="val 7097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全画面表示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70521" y="1060748"/>
            <a:ext cx="3819275" cy="96797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部分スクリーンショット方法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＋ｃ　　　＋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9" name="図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29" y="1611834"/>
            <a:ext cx="772791" cy="3628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56" y="1607795"/>
            <a:ext cx="630207" cy="352916"/>
          </a:xfrm>
          <a:prstGeom prst="rect">
            <a:avLst/>
          </a:prstGeom>
        </p:spPr>
      </p:pic>
      <p:sp>
        <p:nvSpPr>
          <p:cNvPr id="130" name="テキスト ボックス 129"/>
          <p:cNvSpPr txBox="1"/>
          <p:nvPr/>
        </p:nvSpPr>
        <p:spPr>
          <a:xfrm>
            <a:off x="1401737" y="1317667"/>
            <a:ext cx="754415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Shift</a:t>
            </a:r>
            <a:endParaRPr kumimoji="1" lang="ja-JP" altLang="en-US" sz="1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00547" y="1345512"/>
            <a:ext cx="754415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Ctrl</a:t>
            </a:r>
            <a:endParaRPr kumimoji="1" lang="ja-JP" altLang="en-US" sz="1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227907" y="1351766"/>
            <a:ext cx="146800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ウィンドウ切替</a:t>
            </a:r>
            <a:endParaRPr kumimoji="1" lang="ja-JP" altLang="en-US" sz="1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697588" y="5747480"/>
            <a:ext cx="1457781" cy="745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2437594" y="5992731"/>
            <a:ext cx="926841" cy="400110"/>
          </a:xfrm>
          <a:prstGeom prst="borderCallout1">
            <a:avLst>
              <a:gd name="adj1" fmla="val 56840"/>
              <a:gd name="adj2" fmla="val -4122"/>
              <a:gd name="adj3" fmla="val 29396"/>
              <a:gd name="adj4" fmla="val -3224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ahoma" panose="020B0604030504040204" pitchFamily="34" charset="0"/>
              </a:rPr>
              <a:t>ctrl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398" y="1595262"/>
            <a:ext cx="629061" cy="351974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7018919" y="2371767"/>
            <a:ext cx="763653" cy="515712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559658" y="1622679"/>
            <a:ext cx="1937118" cy="369332"/>
          </a:xfrm>
          <a:prstGeom prst="borderCallout1">
            <a:avLst>
              <a:gd name="adj1" fmla="val 105028"/>
              <a:gd name="adj2" fmla="val 32244"/>
              <a:gd name="adj3" fmla="val 198780"/>
              <a:gd name="adj4" fmla="val 34232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カタカナ変換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7883236" y="2428876"/>
            <a:ext cx="2452256" cy="418683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9023974" y="1613750"/>
            <a:ext cx="1937118" cy="369332"/>
          </a:xfrm>
          <a:prstGeom prst="borderCallout1">
            <a:avLst>
              <a:gd name="adj1" fmla="val 105028"/>
              <a:gd name="adj2" fmla="val 32244"/>
              <a:gd name="adj3" fmla="val 198780"/>
              <a:gd name="adj4" fmla="val 34232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英字変換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4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88</Words>
  <Application>Microsoft Office PowerPoint</Application>
  <PresentationFormat>ワイド画面</PresentationFormat>
  <Paragraphs>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P丸ゴシック体E</vt:lpstr>
      <vt:lpstr>UD デジタル 教科書体 N-B</vt:lpstr>
      <vt:lpstr>游ゴシック</vt:lpstr>
      <vt:lpstr>游ゴシック Light</vt:lpstr>
      <vt:lpstr>Arial</vt:lpstr>
      <vt:lpstr>Tahoma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柏市立教育研究所</cp:lastModifiedBy>
  <cp:revision>245</cp:revision>
  <dcterms:created xsi:type="dcterms:W3CDTF">2020-12-21T02:41:04Z</dcterms:created>
  <dcterms:modified xsi:type="dcterms:W3CDTF">2021-05-14T01:26:24Z</dcterms:modified>
</cp:coreProperties>
</file>