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59" r:id="rId3"/>
    <p:sldId id="266" r:id="rId4"/>
    <p:sldId id="265" r:id="rId5"/>
    <p:sldId id="257" r:id="rId6"/>
    <p:sldId id="273" r:id="rId7"/>
    <p:sldId id="267" r:id="rId8"/>
    <p:sldId id="274" r:id="rId9"/>
    <p:sldId id="269" r:id="rId10"/>
    <p:sldId id="276" r:id="rId11"/>
    <p:sldId id="290" r:id="rId12"/>
    <p:sldId id="277" r:id="rId13"/>
    <p:sldId id="279" r:id="rId14"/>
    <p:sldId id="281" r:id="rId15"/>
    <p:sldId id="282" r:id="rId16"/>
    <p:sldId id="283" r:id="rId17"/>
    <p:sldId id="284" r:id="rId18"/>
    <p:sldId id="285" r:id="rId19"/>
    <p:sldId id="291" r:id="rId20"/>
    <p:sldId id="288" r:id="rId21"/>
    <p:sldId id="287" r:id="rId22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25D8C-3704-4C71-9BA2-4899B102761B}" type="datetimeFigureOut">
              <a:rPr kumimoji="1" lang="ja-JP" altLang="en-US" smtClean="0"/>
              <a:t>2021/5/19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8B0CE-911F-43A9-90AC-40940A83A1B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231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0439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6599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2899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5523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209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6136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2978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3493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dirty="0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630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768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276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366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24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514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dirty="0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6234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913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364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694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800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638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102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43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95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2021/5/19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976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607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485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031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827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7D97-582B-4B8A-AB03-C10EFDE398C2}" type="datetimeFigureOut">
              <a:rPr kumimoji="1" lang="ja-JP" altLang="en-US" smtClean="0"/>
              <a:t>2021/5/19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738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7.png"/><Relationship Id="rId4" Type="http://schemas.openxmlformats.org/officeDocument/2006/relationships/image" Target="../media/image33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6.png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5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4.png"/><Relationship Id="rId5" Type="http://schemas.openxmlformats.org/officeDocument/2006/relationships/image" Target="../media/image34.png"/><Relationship Id="rId10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96834" y="571500"/>
            <a:ext cx="10711543" cy="3395663"/>
          </a:xfrm>
          <a:solidFill>
            <a:srgbClr val="FFCCCC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はじめのページを</a:t>
            </a:r>
            <a: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/>
            </a:r>
            <a:b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</a:b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とうろくしよう</a:t>
            </a:r>
            <a: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/>
            </a:r>
            <a:b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</a:br>
            <a:r>
              <a:rPr lang="en-US" altLang="ja-JP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iPad</a:t>
            </a:r>
            <a:endParaRPr kumimoji="1" lang="ja-JP" altLang="en-US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686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2"/>
            <a:ext cx="12192000" cy="877022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いらないマークをけそう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862" y="2182011"/>
            <a:ext cx="7656379" cy="42516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正方形/長方形 2"/>
          <p:cNvSpPr/>
          <p:nvPr/>
        </p:nvSpPr>
        <p:spPr>
          <a:xfrm>
            <a:off x="1430862" y="2182011"/>
            <a:ext cx="7656379" cy="4251608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1675" y="3707033"/>
            <a:ext cx="2631121" cy="1814089"/>
          </a:xfrm>
          <a:prstGeom prst="rect">
            <a:avLst/>
          </a:prstGeom>
        </p:spPr>
      </p:pic>
      <p:sp>
        <p:nvSpPr>
          <p:cNvPr id="20" name="四角形吹き出し 19"/>
          <p:cNvSpPr/>
          <p:nvPr/>
        </p:nvSpPr>
        <p:spPr>
          <a:xfrm>
            <a:off x="9077095" y="4146410"/>
            <a:ext cx="2583928" cy="1147484"/>
          </a:xfrm>
          <a:prstGeom prst="wedgeRectCallout">
            <a:avLst>
              <a:gd name="adj1" fmla="val -69503"/>
              <a:gd name="adj2" fmla="val 3534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3703" y="4958130"/>
            <a:ext cx="1072366" cy="112598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52328">
            <a:off x="7086316" y="4589604"/>
            <a:ext cx="1788395" cy="24260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44112">
            <a:off x="6256334" y="5545886"/>
            <a:ext cx="919520" cy="1164932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9162385" y="4302834"/>
            <a:ext cx="240313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ここを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864732-5926-48B5-9E09-6F923F5BDFBB}"/>
              </a:ext>
            </a:extLst>
          </p:cNvPr>
          <p:cNvSpPr txBox="1"/>
          <p:nvPr/>
        </p:nvSpPr>
        <p:spPr>
          <a:xfrm>
            <a:off x="487176" y="1257996"/>
            <a:ext cx="109012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ごみばこマークをタップしてけしましょう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0371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208" y="1865940"/>
            <a:ext cx="4996329" cy="3747247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 rot="16200000">
            <a:off x="1070882" y="947018"/>
            <a:ext cx="3603048" cy="5523455"/>
            <a:chOff x="516454" y="1178966"/>
            <a:chExt cx="3603048" cy="5523455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4" y="1178966"/>
              <a:ext cx="3603048" cy="5523455"/>
            </a:xfrm>
            <a:prstGeom prst="rect">
              <a:avLst/>
            </a:prstGeom>
          </p:spPr>
        </p:pic>
        <p:pic>
          <p:nvPicPr>
            <p:cNvPr id="46" name="図 6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92E040DD-D464-4143-9046-5F419BCFB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981" y="2372003"/>
              <a:ext cx="2753245" cy="368441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8" name="四角形吹き出し 67"/>
          <p:cNvSpPr/>
          <p:nvPr/>
        </p:nvSpPr>
        <p:spPr>
          <a:xfrm>
            <a:off x="7934149" y="4142311"/>
            <a:ext cx="2918011" cy="1484322"/>
          </a:xfrm>
          <a:prstGeom prst="wedgeRectCallout">
            <a:avLst>
              <a:gd name="adj1" fmla="val -2687"/>
              <a:gd name="adj2" fmla="val -7906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66C2A49-FCDB-496A-B6CF-4B1679193463}"/>
              </a:ext>
            </a:extLst>
          </p:cNvPr>
          <p:cNvSpPr txBox="1"/>
          <p:nvPr/>
        </p:nvSpPr>
        <p:spPr>
          <a:xfrm>
            <a:off x="8008434" y="4306681"/>
            <a:ext cx="2871614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アプリをうえに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スワイプ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かたづけましょう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198965"/>
            <a:ext cx="12192000" cy="826218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つかったアプリをかたづけよう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769173" y="3143441"/>
            <a:ext cx="1042415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750" y="2305210"/>
            <a:ext cx="3729316" cy="2796987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3953819" y="3075014"/>
            <a:ext cx="1975620" cy="1814293"/>
            <a:chOff x="1964619" y="2994202"/>
            <a:chExt cx="1975620" cy="1814293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527505">
              <a:off x="2224245" y="2734576"/>
              <a:ext cx="1456368" cy="19756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444112">
              <a:off x="2184921" y="3643563"/>
              <a:ext cx="919520" cy="1164932"/>
            </a:xfrm>
            <a:prstGeom prst="rect">
              <a:avLst/>
            </a:prstGeom>
          </p:spPr>
        </p:pic>
      </p:grpSp>
      <p:grpSp>
        <p:nvGrpSpPr>
          <p:cNvPr id="22" name="グループ化 21"/>
          <p:cNvGrpSpPr/>
          <p:nvPr/>
        </p:nvGrpSpPr>
        <p:grpSpPr>
          <a:xfrm>
            <a:off x="2636007" y="4908077"/>
            <a:ext cx="3813380" cy="1390909"/>
            <a:chOff x="2649070" y="5104020"/>
            <a:chExt cx="3813380" cy="1390909"/>
          </a:xfrm>
        </p:grpSpPr>
        <p:sp>
          <p:nvSpPr>
            <p:cNvPr id="23" name="四角形吹き出し 22"/>
            <p:cNvSpPr/>
            <p:nvPr/>
          </p:nvSpPr>
          <p:spPr>
            <a:xfrm>
              <a:off x="2649071" y="5104020"/>
              <a:ext cx="3813379" cy="1390909"/>
            </a:xfrm>
            <a:prstGeom prst="wedgeRectCallout">
              <a:avLst>
                <a:gd name="adj1" fmla="val 18728"/>
                <a:gd name="adj2" fmla="val -86471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78ED9BF-3E65-4BE7-A5DB-EE677A5F9B8C}"/>
                </a:ext>
              </a:extLst>
            </p:cNvPr>
            <p:cNvSpPr txBox="1"/>
            <p:nvPr/>
          </p:nvSpPr>
          <p:spPr>
            <a:xfrm>
              <a:off x="2649070" y="5210429"/>
              <a:ext cx="3792071" cy="126188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ホームボタンを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8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２かい「とんとん」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と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4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はやく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おしましょう</a:t>
              </a:r>
              <a:endPara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</p:txBody>
        </p:sp>
      </p:grpSp>
      <p:sp>
        <p:nvSpPr>
          <p:cNvPr id="26" name="右矢印 25"/>
          <p:cNvSpPr/>
          <p:nvPr/>
        </p:nvSpPr>
        <p:spPr>
          <a:xfrm rot="16200000">
            <a:off x="10277497" y="2276715"/>
            <a:ext cx="1383088" cy="637173"/>
          </a:xfrm>
          <a:prstGeom prst="rightArrow">
            <a:avLst>
              <a:gd name="adj1" fmla="val 65931"/>
              <a:gd name="adj2" fmla="val 61948"/>
            </a:avLst>
          </a:prstGeom>
          <a:gradFill flip="none" rotWithShape="0">
            <a:gsLst>
              <a:gs pos="0">
                <a:srgbClr val="FF0000"/>
              </a:gs>
              <a:gs pos="28000">
                <a:srgbClr val="FF0000"/>
              </a:gs>
              <a:gs pos="45000">
                <a:srgbClr val="FF5050"/>
              </a:gs>
              <a:gs pos="97000">
                <a:schemeClr val="bg1">
                  <a:alpha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557469">
            <a:off x="10869703" y="2871357"/>
            <a:ext cx="741290" cy="9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2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34067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インターネットをみてみよう　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523610" y="1946366"/>
            <a:ext cx="7547852" cy="4782424"/>
            <a:chOff x="3461657" y="2141929"/>
            <a:chExt cx="5436628" cy="3581400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389271" y="1214315"/>
              <a:ext cx="3581400" cy="5436628"/>
            </a:xfrm>
            <a:prstGeom prst="rect">
              <a:avLst/>
            </a:prstGeom>
          </p:spPr>
        </p:pic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9898" y="2563585"/>
              <a:ext cx="3653247" cy="2739935"/>
            </a:xfrm>
            <a:prstGeom prst="rect">
              <a:avLst/>
            </a:prstGeom>
          </p:spPr>
        </p:pic>
      </p:grpSp>
      <p:sp>
        <p:nvSpPr>
          <p:cNvPr id="13" name="四角形吹き出し 12"/>
          <p:cNvSpPr/>
          <p:nvPr/>
        </p:nvSpPr>
        <p:spPr>
          <a:xfrm>
            <a:off x="5338512" y="5199785"/>
            <a:ext cx="3227647" cy="1210520"/>
          </a:xfrm>
          <a:prstGeom prst="wedgeRectCallout">
            <a:avLst>
              <a:gd name="adj1" fmla="val -39639"/>
              <a:gd name="adj2" fmla="val -13507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3864732-5926-48B5-9E09-6F923F5BDFBB}"/>
              </a:ext>
            </a:extLst>
          </p:cNvPr>
          <p:cNvSpPr txBox="1"/>
          <p:nvPr/>
        </p:nvSpPr>
        <p:spPr>
          <a:xfrm>
            <a:off x="5219638" y="5402359"/>
            <a:ext cx="339768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Safari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」を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しましょう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521" y="2760521"/>
            <a:ext cx="445169" cy="55667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374" y="3020989"/>
            <a:ext cx="914528" cy="885949"/>
          </a:xfrm>
          <a:prstGeom prst="roundRect">
            <a:avLst>
              <a:gd name="adj" fmla="val 33363"/>
            </a:avLst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2038">
            <a:off x="4375929" y="2519506"/>
            <a:ext cx="1881982" cy="255298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727835">
            <a:off x="4293139" y="3857329"/>
            <a:ext cx="1218850" cy="154415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3864732-5926-48B5-9E09-6F923F5BDFBB}"/>
              </a:ext>
            </a:extLst>
          </p:cNvPr>
          <p:cNvSpPr txBox="1"/>
          <p:nvPr/>
        </p:nvSpPr>
        <p:spPr>
          <a:xfrm>
            <a:off x="722307" y="1323310"/>
            <a:ext cx="109012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Safari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」をひらきましょう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06239" y="111034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さふぁり</a:t>
            </a:r>
          </a:p>
        </p:txBody>
      </p:sp>
    </p:spTree>
    <p:extLst>
      <p:ext uri="{BB962C8B-B14F-4D97-AF65-F5344CB8AC3E}">
        <p14:creationId xmlns:p14="http://schemas.microsoft.com/office/powerpoint/2010/main" val="287083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039"/>
            <a:ext cx="12192000" cy="877022"/>
          </a:xfrm>
          <a:solidFill>
            <a:srgbClr val="FFCCCC"/>
          </a:solidFill>
        </p:spPr>
        <p:txBody>
          <a:bodyPr>
            <a:normAutofit fontScale="90000"/>
          </a:bodyPr>
          <a:lstStyle/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おきにいりから「小学生の学習メニュー」をひらいてみよう　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0199" y="1719685"/>
            <a:ext cx="9144000" cy="4589675"/>
          </a:xfrm>
          <a:prstGeom prst="rect">
            <a:avLst/>
          </a:prstGeom>
        </p:spPr>
      </p:pic>
      <p:sp>
        <p:nvSpPr>
          <p:cNvPr id="20" name="四角形吹き出し 19"/>
          <p:cNvSpPr/>
          <p:nvPr/>
        </p:nvSpPr>
        <p:spPr>
          <a:xfrm>
            <a:off x="3576914" y="4146374"/>
            <a:ext cx="2764724" cy="953566"/>
          </a:xfrm>
          <a:prstGeom prst="wedgeRectCallout">
            <a:avLst>
              <a:gd name="adj1" fmla="val -44295"/>
              <a:gd name="adj2" fmla="val -87191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27505">
            <a:off x="2475514" y="2121774"/>
            <a:ext cx="1456368" cy="19756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44112">
            <a:off x="2207587" y="3178678"/>
            <a:ext cx="919520" cy="1164932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3530651" y="4190120"/>
            <a:ext cx="281098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ここを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5152596" y="247550"/>
            <a:ext cx="16720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がくしゅう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2199" y="2595424"/>
            <a:ext cx="1179332" cy="10383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3513909" y="256257"/>
            <a:ext cx="18172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しょうが</a:t>
            </a:r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くせい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97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2"/>
            <a:ext cx="12192000" cy="877022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せいかつかのページをひらいてみよう　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864732-5926-48B5-9E09-6F923F5BDFBB}"/>
              </a:ext>
            </a:extLst>
          </p:cNvPr>
          <p:cNvSpPr txBox="1"/>
          <p:nvPr/>
        </p:nvSpPr>
        <p:spPr>
          <a:xfrm>
            <a:off x="645370" y="1195926"/>
            <a:ext cx="109012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「せいかつか」の「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1.2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年生」のページをみてみましょう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06" y="1935365"/>
            <a:ext cx="6091518" cy="433096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424" y="2520655"/>
            <a:ext cx="6199094" cy="398772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1642494" y="2988511"/>
            <a:ext cx="2422407" cy="1456368"/>
            <a:chOff x="1642494" y="2988511"/>
            <a:chExt cx="2422407" cy="1456368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527505">
              <a:off x="2348907" y="2728885"/>
              <a:ext cx="1456368" cy="19756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036350">
              <a:off x="1765200" y="3287151"/>
              <a:ext cx="919520" cy="1164932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1725606" y="4594582"/>
            <a:ext cx="3801782" cy="1671748"/>
            <a:chOff x="1725606" y="4594584"/>
            <a:chExt cx="2788640" cy="1179933"/>
          </a:xfrm>
        </p:grpSpPr>
        <p:sp>
          <p:nvSpPr>
            <p:cNvPr id="20" name="四角形吹き出し 19"/>
            <p:cNvSpPr/>
            <p:nvPr/>
          </p:nvSpPr>
          <p:spPr>
            <a:xfrm>
              <a:off x="1725606" y="4594584"/>
              <a:ext cx="2788640" cy="1070177"/>
            </a:xfrm>
            <a:prstGeom prst="wedgeRectCallout">
              <a:avLst>
                <a:gd name="adj1" fmla="val 4512"/>
                <a:gd name="adj2" fmla="val -84075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1731666" y="4666028"/>
              <a:ext cx="2713537" cy="110848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8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①</a:t>
              </a:r>
              <a:r>
                <a:rPr lang="ja-JP" altLang="en-US" sz="28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せいかつ・理科を</a:t>
              </a:r>
              <a:r>
                <a:rPr lang="ja-JP" altLang="en-US" sz="28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</a:t>
              </a:r>
              <a:endParaRPr lang="en-US" altLang="ja-JP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8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しましょう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315800" y="4504616"/>
            <a:ext cx="3225728" cy="1527084"/>
            <a:chOff x="6315800" y="4504616"/>
            <a:chExt cx="3225728" cy="1527084"/>
          </a:xfrm>
        </p:grpSpPr>
        <p:sp>
          <p:nvSpPr>
            <p:cNvPr id="14" name="四角形吹き出し 13"/>
            <p:cNvSpPr/>
            <p:nvPr/>
          </p:nvSpPr>
          <p:spPr>
            <a:xfrm>
              <a:off x="6315800" y="4504616"/>
              <a:ext cx="3225728" cy="1527084"/>
            </a:xfrm>
            <a:prstGeom prst="wedgeRectCallout">
              <a:avLst>
                <a:gd name="adj1" fmla="val -35928"/>
                <a:gd name="adj2" fmla="val -79274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6348446" y="4552513"/>
              <a:ext cx="2746242" cy="138499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8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②</a:t>
              </a:r>
              <a:r>
                <a:rPr lang="ja-JP" altLang="en-US" sz="28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１・２年生を</a:t>
              </a:r>
              <a:r>
                <a:rPr lang="ja-JP" altLang="en-US" sz="28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</a:t>
              </a:r>
              <a:endParaRPr lang="en-US" altLang="ja-JP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8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しましょう</a:t>
              </a:r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2916" y="3294529"/>
            <a:ext cx="1116107" cy="470648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5133363" y="2849725"/>
            <a:ext cx="1975620" cy="1729463"/>
            <a:chOff x="1937726" y="2967307"/>
            <a:chExt cx="1975620" cy="1729463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527505">
              <a:off x="2197352" y="2707681"/>
              <a:ext cx="1456368" cy="19756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444112">
              <a:off x="2055247" y="3531838"/>
              <a:ext cx="919520" cy="1164932"/>
            </a:xfrm>
            <a:prstGeom prst="rect">
              <a:avLst/>
            </a:prstGeom>
          </p:spPr>
        </p:pic>
      </p:grpSp>
      <p:sp>
        <p:nvSpPr>
          <p:cNvPr id="24" name="テキスト ボックス 23"/>
          <p:cNvSpPr txBox="1"/>
          <p:nvPr/>
        </p:nvSpPr>
        <p:spPr>
          <a:xfrm>
            <a:off x="5081451" y="9797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ねんせい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4922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2"/>
            <a:ext cx="12192000" cy="877022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いきものずかん（はる）をみてみよう　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1304364" y="1750035"/>
            <a:ext cx="9397698" cy="4741817"/>
            <a:chOff x="1627093" y="1917934"/>
            <a:chExt cx="9397698" cy="4741817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1991514" y="2913520"/>
              <a:ext cx="1975620" cy="1693270"/>
              <a:chOff x="1991514" y="2913520"/>
              <a:chExt cx="1975620" cy="1693270"/>
            </a:xfrm>
          </p:grpSpPr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27505">
                <a:off x="2251140" y="2653894"/>
                <a:ext cx="1456368" cy="197562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図 2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444112">
                <a:off x="2077345" y="3441858"/>
                <a:ext cx="919520" cy="1164932"/>
              </a:xfrm>
              <a:prstGeom prst="rect">
                <a:avLst/>
              </a:prstGeom>
            </p:spPr>
          </p:pic>
        </p:grpSp>
        <p:grpSp>
          <p:nvGrpSpPr>
            <p:cNvPr id="18" name="グループ化 17"/>
            <p:cNvGrpSpPr/>
            <p:nvPr/>
          </p:nvGrpSpPr>
          <p:grpSpPr>
            <a:xfrm>
              <a:off x="9049171" y="2013590"/>
              <a:ext cx="1975620" cy="1908426"/>
              <a:chOff x="1937726" y="2967307"/>
              <a:chExt cx="1975620" cy="1908426"/>
            </a:xfrm>
          </p:grpSpPr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27505">
                <a:off x="2197352" y="2707681"/>
                <a:ext cx="1456368" cy="197562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" name="図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444112">
                <a:off x="2090792" y="3710801"/>
                <a:ext cx="919520" cy="1164932"/>
              </a:xfrm>
              <a:prstGeom prst="rect">
                <a:avLst/>
              </a:prstGeom>
            </p:spPr>
          </p:pic>
        </p:grp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49803" y="1917934"/>
              <a:ext cx="9144000" cy="4741817"/>
            </a:xfrm>
            <a:prstGeom prst="rect">
              <a:avLst/>
            </a:prstGeom>
          </p:spPr>
        </p:pic>
        <p:grpSp>
          <p:nvGrpSpPr>
            <p:cNvPr id="8" name="グループ化 7"/>
            <p:cNvGrpSpPr/>
            <p:nvPr/>
          </p:nvGrpSpPr>
          <p:grpSpPr>
            <a:xfrm>
              <a:off x="6977092" y="4685260"/>
              <a:ext cx="3740214" cy="1383646"/>
              <a:chOff x="1989000" y="3520745"/>
              <a:chExt cx="4008417" cy="1383646"/>
            </a:xfrm>
          </p:grpSpPr>
          <p:sp>
            <p:nvSpPr>
              <p:cNvPr id="24" name="四角形吹き出し 23"/>
              <p:cNvSpPr/>
              <p:nvPr/>
            </p:nvSpPr>
            <p:spPr>
              <a:xfrm>
                <a:off x="1989000" y="3520745"/>
                <a:ext cx="4008417" cy="1325575"/>
              </a:xfrm>
              <a:prstGeom prst="wedgeRectCallout">
                <a:avLst>
                  <a:gd name="adj1" fmla="val -39346"/>
                  <a:gd name="adj2" fmla="val -9970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3287FA0-009F-4E01-82B6-C315CE3981D1}"/>
                  </a:ext>
                </a:extLst>
              </p:cNvPr>
              <p:cNvSpPr txBox="1"/>
              <p:nvPr/>
            </p:nvSpPr>
            <p:spPr>
              <a:xfrm>
                <a:off x="2055764" y="3642507"/>
                <a:ext cx="3739893" cy="1261884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2400" dirty="0">
                    <a:solidFill>
                      <a:srgbClr val="FF000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①</a:t>
                </a:r>
                <a:r>
                  <a:rPr lang="ja-JP" altLang="en-US" sz="24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うえへ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スワイプ</a:t>
                </a:r>
                <a:r>
                  <a:rPr lang="ja-JP" altLang="en-US" sz="24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して</a:t>
                </a:r>
                <a:endParaRPr lang="en-US" altLang="ja-JP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pPr algn="ctr"/>
                <a:r>
                  <a:rPr lang="ja-JP" altLang="en-US" sz="24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がめんのしたのほうを</a:t>
                </a:r>
                <a:endParaRPr lang="en-US" altLang="ja-JP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pPr algn="ctr"/>
                <a:r>
                  <a:rPr lang="ja-JP" altLang="en-US" sz="24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みましょう</a:t>
                </a:r>
              </a:p>
            </p:txBody>
          </p:sp>
        </p:grpSp>
        <p:pic>
          <p:nvPicPr>
            <p:cNvPr id="34" name="図 3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5553" y="4195482"/>
              <a:ext cx="2514600" cy="443753"/>
            </a:xfrm>
            <a:prstGeom prst="rect">
              <a:avLst/>
            </a:prstGeom>
          </p:spPr>
        </p:pic>
        <p:sp>
          <p:nvSpPr>
            <p:cNvPr id="17" name="角丸四角形 16"/>
            <p:cNvSpPr/>
            <p:nvPr/>
          </p:nvSpPr>
          <p:spPr>
            <a:xfrm>
              <a:off x="3348318" y="4128247"/>
              <a:ext cx="2865760" cy="60511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402106" y="4249271"/>
              <a:ext cx="27989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latin typeface="Adobe Ming Std L" panose="02020300000000000000" pitchFamily="18" charset="-128"/>
                  <a:ea typeface="Adobe Ming Std L" panose="02020300000000000000" pitchFamily="18" charset="-128"/>
                </a:rPr>
                <a:t>いきものずかん（はる）</a:t>
              </a:r>
            </a:p>
          </p:txBody>
        </p:sp>
        <p:sp>
          <p:nvSpPr>
            <p:cNvPr id="27" name="右矢印 26"/>
            <p:cNvSpPr/>
            <p:nvPr/>
          </p:nvSpPr>
          <p:spPr>
            <a:xfrm rot="16200000">
              <a:off x="5296755" y="3232903"/>
              <a:ext cx="2780290" cy="675250"/>
            </a:xfrm>
            <a:prstGeom prst="rightArrow">
              <a:avLst>
                <a:gd name="adj1" fmla="val 65931"/>
                <a:gd name="adj2" fmla="val 61948"/>
              </a:avLst>
            </a:prstGeom>
            <a:gradFill flip="none" rotWithShape="0">
              <a:gsLst>
                <a:gs pos="0">
                  <a:srgbClr val="FF0000"/>
                </a:gs>
                <a:gs pos="28000">
                  <a:srgbClr val="FF0000"/>
                </a:gs>
                <a:gs pos="66000">
                  <a:srgbClr val="FF5050"/>
                </a:gs>
                <a:gs pos="97000">
                  <a:schemeClr val="bg1">
                    <a:alpha val="2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1627093" y="5238123"/>
              <a:ext cx="4504765" cy="1039869"/>
              <a:chOff x="672304" y="5243364"/>
              <a:chExt cx="5203122" cy="1141205"/>
            </a:xfrm>
          </p:grpSpPr>
          <p:sp>
            <p:nvSpPr>
              <p:cNvPr id="32" name="四角形吹き出し 31"/>
              <p:cNvSpPr/>
              <p:nvPr/>
            </p:nvSpPr>
            <p:spPr>
              <a:xfrm>
                <a:off x="672304" y="5243364"/>
                <a:ext cx="5071675" cy="1135785"/>
              </a:xfrm>
              <a:prstGeom prst="wedgeRectCallout">
                <a:avLst>
                  <a:gd name="adj1" fmla="val 7099"/>
                  <a:gd name="adj2" fmla="val -8773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778993" y="5405037"/>
                <a:ext cx="5096433" cy="97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2400" dirty="0">
                    <a:solidFill>
                      <a:srgbClr val="FF000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②</a:t>
                </a:r>
                <a:r>
                  <a:rPr lang="ja-JP" altLang="en-US" sz="24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いきものずかん（はる）を</a:t>
                </a:r>
                <a:endParaRPr lang="en-US" altLang="ja-JP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pPr algn="ctr"/>
                <a:r>
                  <a:rPr lang="ja-JP" altLang="en-US" sz="2800" dirty="0">
                    <a:solidFill>
                      <a:srgbClr val="FF000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タップ</a:t>
                </a:r>
                <a:r>
                  <a:rPr lang="ja-JP" altLang="en-US" sz="28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しましょう</a:t>
                </a:r>
                <a:endPara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164" t="16410" r="29811" b="15580"/>
            <a:stretch/>
          </p:blipFill>
          <p:spPr>
            <a:xfrm rot="20765968">
              <a:off x="6578635" y="3116676"/>
              <a:ext cx="764222" cy="968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899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2"/>
            <a:ext cx="12192000" cy="877022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いろいろみてみよう　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864732-5926-48B5-9E09-6F923F5BDFBB}"/>
              </a:ext>
            </a:extLst>
          </p:cNvPr>
          <p:cNvSpPr txBox="1"/>
          <p:nvPr/>
        </p:nvSpPr>
        <p:spPr>
          <a:xfrm>
            <a:off x="487176" y="1257996"/>
            <a:ext cx="109012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いろいろなところをタップしてみてみましょう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2189" y="1788460"/>
            <a:ext cx="6853518" cy="4854388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3836330" y="1851505"/>
            <a:ext cx="1975620" cy="1693270"/>
            <a:chOff x="1991514" y="2913520"/>
            <a:chExt cx="1975620" cy="1693270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527505">
              <a:off x="2251140" y="2653894"/>
              <a:ext cx="1456368" cy="19756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444112">
              <a:off x="2077345" y="3441858"/>
              <a:ext cx="919520" cy="1164932"/>
            </a:xfrm>
            <a:prstGeom prst="rect">
              <a:avLst/>
            </a:prstGeom>
          </p:spPr>
        </p:pic>
      </p:grpSp>
      <p:grpSp>
        <p:nvGrpSpPr>
          <p:cNvPr id="31" name="グループ化 30"/>
          <p:cNvGrpSpPr/>
          <p:nvPr/>
        </p:nvGrpSpPr>
        <p:grpSpPr>
          <a:xfrm>
            <a:off x="2185083" y="5287047"/>
            <a:ext cx="2087403" cy="1507976"/>
            <a:chOff x="1879731" y="2913520"/>
            <a:chExt cx="2087403" cy="1507976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527505">
              <a:off x="2251140" y="2653894"/>
              <a:ext cx="1456368" cy="19756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963221">
              <a:off x="2002437" y="3379270"/>
              <a:ext cx="919520" cy="1164932"/>
            </a:xfrm>
            <a:prstGeom prst="rect">
              <a:avLst/>
            </a:prstGeom>
          </p:spPr>
        </p:pic>
      </p:grpSp>
      <p:sp>
        <p:nvSpPr>
          <p:cNvPr id="42" name="右矢印 41"/>
          <p:cNvSpPr/>
          <p:nvPr/>
        </p:nvSpPr>
        <p:spPr>
          <a:xfrm rot="16200000">
            <a:off x="7774551" y="2245466"/>
            <a:ext cx="1425094" cy="637173"/>
          </a:xfrm>
          <a:prstGeom prst="rightArrow">
            <a:avLst>
              <a:gd name="adj1" fmla="val 65931"/>
              <a:gd name="adj2" fmla="val 61948"/>
            </a:avLst>
          </a:prstGeom>
          <a:gradFill flip="none" rotWithShape="0">
            <a:gsLst>
              <a:gs pos="0">
                <a:srgbClr val="FF0000"/>
              </a:gs>
              <a:gs pos="28000">
                <a:srgbClr val="FF0000"/>
              </a:gs>
              <a:gs pos="45000">
                <a:srgbClr val="FF5050"/>
              </a:gs>
              <a:gs pos="97000">
                <a:schemeClr val="bg1">
                  <a:alpha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44" name="右矢印 43"/>
          <p:cNvSpPr/>
          <p:nvPr/>
        </p:nvSpPr>
        <p:spPr>
          <a:xfrm rot="5400000">
            <a:off x="7752011" y="4845746"/>
            <a:ext cx="1383088" cy="637173"/>
          </a:xfrm>
          <a:prstGeom prst="rightArrow">
            <a:avLst>
              <a:gd name="adj1" fmla="val 65931"/>
              <a:gd name="adj2" fmla="val 61948"/>
            </a:avLst>
          </a:prstGeom>
          <a:gradFill flip="none" rotWithShape="0">
            <a:gsLst>
              <a:gs pos="0">
                <a:srgbClr val="FF0000"/>
              </a:gs>
              <a:gs pos="28000">
                <a:srgbClr val="FF0000"/>
              </a:gs>
              <a:gs pos="45000">
                <a:srgbClr val="FF5050"/>
              </a:gs>
              <a:gs pos="97000">
                <a:schemeClr val="bg1">
                  <a:alpha val="2500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470969">
            <a:off x="8370342" y="4721927"/>
            <a:ext cx="741290" cy="954726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8868075">
            <a:off x="8466136" y="2544785"/>
            <a:ext cx="741290" cy="954726"/>
          </a:xfrm>
          <a:prstGeom prst="rect">
            <a:avLst/>
          </a:prstGeom>
        </p:spPr>
      </p:pic>
      <p:grpSp>
        <p:nvGrpSpPr>
          <p:cNvPr id="47" name="グループ化 46"/>
          <p:cNvGrpSpPr/>
          <p:nvPr/>
        </p:nvGrpSpPr>
        <p:grpSpPr>
          <a:xfrm>
            <a:off x="8959243" y="3471460"/>
            <a:ext cx="2897478" cy="1427111"/>
            <a:chOff x="-1640626" y="5189481"/>
            <a:chExt cx="2897478" cy="1427111"/>
          </a:xfrm>
        </p:grpSpPr>
        <p:sp>
          <p:nvSpPr>
            <p:cNvPr id="48" name="四角形吹き出し 47"/>
            <p:cNvSpPr/>
            <p:nvPr/>
          </p:nvSpPr>
          <p:spPr>
            <a:xfrm>
              <a:off x="-1609424" y="5189481"/>
              <a:ext cx="2866276" cy="1427111"/>
            </a:xfrm>
            <a:prstGeom prst="wedgeRectCallout">
              <a:avLst>
                <a:gd name="adj1" fmla="val -64261"/>
                <a:gd name="adj2" fmla="val -4303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-1640626" y="5291742"/>
              <a:ext cx="2810987" cy="126188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8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スワイプ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して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ほかの</a:t>
              </a:r>
              <a:r>
                <a:rPr lang="ja-JP" altLang="en-US" sz="2400" dirty="0" err="1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ばしょも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みてみましょう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1606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2"/>
            <a:ext cx="12192000" cy="877022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いろいろタップしてみよう　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864732-5926-48B5-9E09-6F923F5BDFBB}"/>
              </a:ext>
            </a:extLst>
          </p:cNvPr>
          <p:cNvSpPr txBox="1"/>
          <p:nvPr/>
        </p:nvSpPr>
        <p:spPr>
          <a:xfrm>
            <a:off x="487176" y="1257996"/>
            <a:ext cx="109012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いろいろなところをタップしてみてみましょう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7036" y="1959657"/>
            <a:ext cx="6651812" cy="4763871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3213463" y="3171575"/>
            <a:ext cx="1975620" cy="1693270"/>
            <a:chOff x="1991514" y="2913520"/>
            <a:chExt cx="1975620" cy="169327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527505">
              <a:off x="2251140" y="2653894"/>
              <a:ext cx="1456368" cy="19756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444112">
              <a:off x="2077345" y="3441858"/>
              <a:ext cx="919520" cy="1164932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5551714" y="3171575"/>
            <a:ext cx="1975620" cy="1693270"/>
            <a:chOff x="1991514" y="2913520"/>
            <a:chExt cx="1975620" cy="1693270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527505">
              <a:off x="2251140" y="2653894"/>
              <a:ext cx="1456368" cy="19756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444112">
              <a:off x="2077345" y="3441858"/>
              <a:ext cx="919520" cy="1164932"/>
            </a:xfrm>
            <a:prstGeom prst="rect">
              <a:avLst/>
            </a:prstGeom>
          </p:spPr>
        </p:pic>
      </p:grpSp>
      <p:grpSp>
        <p:nvGrpSpPr>
          <p:cNvPr id="19" name="グループ化 18"/>
          <p:cNvGrpSpPr/>
          <p:nvPr/>
        </p:nvGrpSpPr>
        <p:grpSpPr>
          <a:xfrm>
            <a:off x="7613978" y="2132646"/>
            <a:ext cx="3019188" cy="994428"/>
            <a:chOff x="-1609424" y="5189482"/>
            <a:chExt cx="3019188" cy="994428"/>
          </a:xfrm>
        </p:grpSpPr>
        <p:sp>
          <p:nvSpPr>
            <p:cNvPr id="20" name="四角形吹き出し 19"/>
            <p:cNvSpPr/>
            <p:nvPr/>
          </p:nvSpPr>
          <p:spPr>
            <a:xfrm>
              <a:off x="-1609424" y="5189482"/>
              <a:ext cx="3019188" cy="953566"/>
            </a:xfrm>
            <a:prstGeom prst="wedgeRectCallout">
              <a:avLst>
                <a:gd name="adj1" fmla="val -64261"/>
                <a:gd name="adj2" fmla="val -4303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-1564169" y="5291358"/>
              <a:ext cx="2973933" cy="89255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おわるときはここを</a:t>
              </a:r>
              <a:r>
                <a:rPr lang="ja-JP" altLang="en-US" sz="28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しましょう</a:t>
              </a: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8155" y="1921435"/>
            <a:ext cx="447737" cy="428685"/>
          </a:xfrm>
          <a:prstGeom prst="rect">
            <a:avLst/>
          </a:prstGeom>
        </p:spPr>
      </p:pic>
      <p:grpSp>
        <p:nvGrpSpPr>
          <p:cNvPr id="32" name="グループ化 31"/>
          <p:cNvGrpSpPr/>
          <p:nvPr/>
        </p:nvGrpSpPr>
        <p:grpSpPr>
          <a:xfrm>
            <a:off x="6960626" y="4999814"/>
            <a:ext cx="2897478" cy="1427111"/>
            <a:chOff x="-1640626" y="5189481"/>
            <a:chExt cx="2897478" cy="1427111"/>
          </a:xfrm>
        </p:grpSpPr>
        <p:sp>
          <p:nvSpPr>
            <p:cNvPr id="34" name="四角形吹き出し 33"/>
            <p:cNvSpPr/>
            <p:nvPr/>
          </p:nvSpPr>
          <p:spPr>
            <a:xfrm>
              <a:off x="-1609424" y="5189481"/>
              <a:ext cx="2866276" cy="1427111"/>
            </a:xfrm>
            <a:prstGeom prst="wedgeRectCallout">
              <a:avLst>
                <a:gd name="adj1" fmla="val -64261"/>
                <a:gd name="adj2" fmla="val -4303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-1640626" y="5291742"/>
              <a:ext cx="2810987" cy="126188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まえ や つぎも</a:t>
              </a:r>
              <a:r>
                <a:rPr lang="ja-JP" altLang="en-US" sz="28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して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みてみましょう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995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2"/>
            <a:ext cx="12192000" cy="877022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ページをきりかえよう　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84" y="1295911"/>
            <a:ext cx="10054724" cy="5047641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79715" y="1865683"/>
            <a:ext cx="10032274" cy="5109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6" name="グループ化 55"/>
          <p:cNvGrpSpPr/>
          <p:nvPr/>
        </p:nvGrpSpPr>
        <p:grpSpPr>
          <a:xfrm>
            <a:off x="7027689" y="2780723"/>
            <a:ext cx="2830902" cy="1371600"/>
            <a:chOff x="7375900" y="2595282"/>
            <a:chExt cx="3124898" cy="1371600"/>
          </a:xfrm>
        </p:grpSpPr>
        <p:sp>
          <p:nvSpPr>
            <p:cNvPr id="57" name="四角形吹き出し 56"/>
            <p:cNvSpPr/>
            <p:nvPr/>
          </p:nvSpPr>
          <p:spPr>
            <a:xfrm>
              <a:off x="7375900" y="2595282"/>
              <a:ext cx="3085912" cy="1371600"/>
            </a:xfrm>
            <a:prstGeom prst="wedgeRectCallout">
              <a:avLst>
                <a:gd name="adj1" fmla="val -63778"/>
                <a:gd name="adj2" fmla="val 35150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7469619" y="2682993"/>
              <a:ext cx="3031179" cy="126188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したに</a:t>
              </a:r>
              <a:r>
                <a:rPr lang="ja-JP" altLang="en-US" sz="28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スワイプ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するときりかえが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でてきます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11" name="右矢印 10"/>
          <p:cNvSpPr/>
          <p:nvPr/>
        </p:nvSpPr>
        <p:spPr>
          <a:xfrm rot="5400000">
            <a:off x="4993011" y="3330453"/>
            <a:ext cx="2005682" cy="650454"/>
          </a:xfrm>
          <a:prstGeom prst="rightArrow">
            <a:avLst>
              <a:gd name="adj1" fmla="val 65931"/>
              <a:gd name="adj2" fmla="val 61948"/>
            </a:avLst>
          </a:prstGeom>
          <a:gradFill flip="none" rotWithShape="0">
            <a:gsLst>
              <a:gs pos="0">
                <a:srgbClr val="FF0000"/>
              </a:gs>
              <a:gs pos="28000">
                <a:srgbClr val="FF0000"/>
              </a:gs>
              <a:gs pos="45000">
                <a:srgbClr val="FF5050"/>
              </a:gs>
              <a:gs pos="97000">
                <a:schemeClr val="bg1">
                  <a:alpha val="2500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470969">
            <a:off x="5878886" y="3515611"/>
            <a:ext cx="741290" cy="9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71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2"/>
            <a:ext cx="12192000" cy="877022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ページをきりかえよう　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50" y="1371600"/>
            <a:ext cx="10054724" cy="451475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9737" y="4080606"/>
            <a:ext cx="8090263" cy="2480787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1036188" y="2301752"/>
            <a:ext cx="3085912" cy="1385220"/>
            <a:chOff x="7375900" y="2595282"/>
            <a:chExt cx="3085912" cy="1385220"/>
          </a:xfrm>
        </p:grpSpPr>
        <p:sp>
          <p:nvSpPr>
            <p:cNvPr id="45" name="四角形吹き出し 44"/>
            <p:cNvSpPr/>
            <p:nvPr/>
          </p:nvSpPr>
          <p:spPr>
            <a:xfrm>
              <a:off x="7375900" y="2595282"/>
              <a:ext cx="3085912" cy="1371600"/>
            </a:xfrm>
            <a:prstGeom prst="wedgeRectCallout">
              <a:avLst>
                <a:gd name="adj1" fmla="val 50032"/>
                <a:gd name="adj2" fmla="val 34111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7417186" y="2718618"/>
              <a:ext cx="3031179" cy="126188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8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して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ページをきりかえて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みましょう</a:t>
              </a:r>
              <a:endPara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10" name="角丸四角形 9"/>
          <p:cNvSpPr/>
          <p:nvPr/>
        </p:nvSpPr>
        <p:spPr>
          <a:xfrm>
            <a:off x="5146765" y="1369295"/>
            <a:ext cx="3696789" cy="5109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角丸四角形 50"/>
          <p:cNvSpPr/>
          <p:nvPr/>
        </p:nvSpPr>
        <p:spPr>
          <a:xfrm>
            <a:off x="3312843" y="4058963"/>
            <a:ext cx="4368117" cy="4869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44112">
            <a:off x="3709292" y="4207702"/>
            <a:ext cx="919520" cy="1164932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44112">
            <a:off x="5873372" y="1812845"/>
            <a:ext cx="919520" cy="11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2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2536673" y="1802674"/>
            <a:ext cx="7547852" cy="4782424"/>
            <a:chOff x="3461657" y="2141929"/>
            <a:chExt cx="5436628" cy="3581400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389271" y="1214315"/>
              <a:ext cx="3581400" cy="5436628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9898" y="2563585"/>
              <a:ext cx="3653247" cy="2739935"/>
            </a:xfrm>
            <a:prstGeom prst="rect">
              <a:avLst/>
            </a:prstGeom>
          </p:spPr>
        </p:pic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34067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「カメラ」をひらこう　</a:t>
            </a:r>
          </a:p>
        </p:txBody>
      </p:sp>
      <p:sp>
        <p:nvSpPr>
          <p:cNvPr id="13" name="四角形吹き出し 12"/>
          <p:cNvSpPr/>
          <p:nvPr/>
        </p:nvSpPr>
        <p:spPr>
          <a:xfrm>
            <a:off x="4790257" y="4828361"/>
            <a:ext cx="3151103" cy="1055368"/>
          </a:xfrm>
          <a:prstGeom prst="wedgeRectCallout">
            <a:avLst>
              <a:gd name="adj1" fmla="val -15433"/>
              <a:gd name="adj2" fmla="val -8534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3864732-5926-48B5-9E09-6F923F5BDFBB}"/>
              </a:ext>
            </a:extLst>
          </p:cNvPr>
          <p:cNvSpPr txBox="1"/>
          <p:nvPr/>
        </p:nvSpPr>
        <p:spPr>
          <a:xfrm>
            <a:off x="4695257" y="4910693"/>
            <a:ext cx="312944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「カメラ」を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9" name="図 7" descr="アイコン&#10;&#10;説明は自動で生成されたものです">
            <a:extLst>
              <a:ext uri="{FF2B5EF4-FFF2-40B4-BE49-F238E27FC236}">
                <a16:creationId xmlns:a16="http://schemas.microsoft.com/office/drawing/2014/main" id="{7B6665E9-9288-4914-A775-3BDEB3AD8F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251" y="307704"/>
            <a:ext cx="519586" cy="52233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584" y="2616829"/>
            <a:ext cx="445169" cy="55667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2038">
            <a:off x="4422490" y="2352380"/>
            <a:ext cx="1881982" cy="2552985"/>
          </a:xfrm>
          <a:prstGeom prst="rect">
            <a:avLst/>
          </a:prstGeom>
        </p:spPr>
      </p:pic>
      <p:pic>
        <p:nvPicPr>
          <p:cNvPr id="22" name="図 7" descr="アイコン&#10;&#10;説明は自動で生成されたものです">
            <a:extLst>
              <a:ext uri="{FF2B5EF4-FFF2-40B4-BE49-F238E27FC236}">
                <a16:creationId xmlns:a16="http://schemas.microsoft.com/office/drawing/2014/main" id="{7B6665E9-9288-4914-A775-3BDEB3AD8FF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078" y="2889254"/>
            <a:ext cx="1040979" cy="104647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5381201" y="3346720"/>
            <a:ext cx="1218850" cy="15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3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2"/>
            <a:ext cx="12192000" cy="877022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ひらいているページをとじてみよう　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619668" y="1705855"/>
            <a:ext cx="9144000" cy="4590442"/>
            <a:chOff x="1631579" y="2079299"/>
            <a:chExt cx="9144000" cy="4590442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1579" y="2079299"/>
              <a:ext cx="9144000" cy="4590442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7669" y="2572870"/>
              <a:ext cx="468966" cy="468966"/>
            </a:xfrm>
            <a:prstGeom prst="rect">
              <a:avLst/>
            </a:prstGeom>
          </p:spPr>
        </p:pic>
        <p:grpSp>
          <p:nvGrpSpPr>
            <p:cNvPr id="37" name="グループ化 36"/>
            <p:cNvGrpSpPr/>
            <p:nvPr/>
          </p:nvGrpSpPr>
          <p:grpSpPr>
            <a:xfrm>
              <a:off x="5245450" y="2235533"/>
              <a:ext cx="1975620" cy="1693270"/>
              <a:chOff x="1991514" y="2913520"/>
              <a:chExt cx="1975620" cy="1693270"/>
            </a:xfrm>
          </p:grpSpPr>
          <p:pic>
            <p:nvPicPr>
              <p:cNvPr id="38" name="図 37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27505">
                <a:off x="2251140" y="2653894"/>
                <a:ext cx="1456368" cy="197562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9" name="図 38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444112">
                <a:off x="2077345" y="3441858"/>
                <a:ext cx="919520" cy="1164932"/>
              </a:xfrm>
              <a:prstGeom prst="rect">
                <a:avLst/>
              </a:prstGeom>
            </p:spPr>
          </p:pic>
        </p:grpSp>
        <p:grpSp>
          <p:nvGrpSpPr>
            <p:cNvPr id="41" name="グループ化 40"/>
            <p:cNvGrpSpPr/>
            <p:nvPr/>
          </p:nvGrpSpPr>
          <p:grpSpPr>
            <a:xfrm>
              <a:off x="7358484" y="2939469"/>
              <a:ext cx="3062475" cy="1013197"/>
              <a:chOff x="-1609425" y="5189481"/>
              <a:chExt cx="3062475" cy="1013197"/>
            </a:xfrm>
          </p:grpSpPr>
          <p:sp>
            <p:nvSpPr>
              <p:cNvPr id="42" name="四角形吹き出し 41"/>
              <p:cNvSpPr/>
              <p:nvPr/>
            </p:nvSpPr>
            <p:spPr>
              <a:xfrm>
                <a:off x="-1609425" y="5189481"/>
                <a:ext cx="2973083" cy="1013197"/>
              </a:xfrm>
              <a:prstGeom prst="wedgeRectCallout">
                <a:avLst>
                  <a:gd name="adj1" fmla="val -64261"/>
                  <a:gd name="adj2" fmla="val -43032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23287FA0-009F-4E01-82B6-C315CE3981D1}"/>
                  </a:ext>
                </a:extLst>
              </p:cNvPr>
              <p:cNvSpPr txBox="1"/>
              <p:nvPr/>
            </p:nvSpPr>
            <p:spPr>
              <a:xfrm>
                <a:off x="-1609424" y="5292092"/>
                <a:ext cx="3062474" cy="89255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ja-JP" altLang="en-US" sz="24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とじるときはここを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タップ</a:t>
                </a:r>
                <a:r>
                  <a:rPr lang="ja-JP" altLang="en-US" sz="24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しましょう</a:t>
                </a:r>
                <a:endParaRPr lang="ja-JP" altLang="en-US" sz="28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069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271" y="2061883"/>
            <a:ext cx="4996329" cy="3747247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 rot="16200000">
            <a:off x="1083945" y="1142961"/>
            <a:ext cx="3603048" cy="5523455"/>
            <a:chOff x="516454" y="1178966"/>
            <a:chExt cx="3603048" cy="5523455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4" y="1178966"/>
              <a:ext cx="3603048" cy="5523455"/>
            </a:xfrm>
            <a:prstGeom prst="rect">
              <a:avLst/>
            </a:prstGeom>
          </p:spPr>
        </p:pic>
        <p:pic>
          <p:nvPicPr>
            <p:cNvPr id="46" name="図 6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92E040DD-D464-4143-9046-5F419BCFB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981" y="2372003"/>
              <a:ext cx="2753245" cy="368441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8" name="四角形吹き出し 67"/>
          <p:cNvSpPr/>
          <p:nvPr/>
        </p:nvSpPr>
        <p:spPr>
          <a:xfrm>
            <a:off x="7947212" y="4338254"/>
            <a:ext cx="2918011" cy="1484322"/>
          </a:xfrm>
          <a:prstGeom prst="wedgeRectCallout">
            <a:avLst>
              <a:gd name="adj1" fmla="val -2687"/>
              <a:gd name="adj2" fmla="val -7906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66C2A49-FCDB-496A-B6CF-4B1679193463}"/>
              </a:ext>
            </a:extLst>
          </p:cNvPr>
          <p:cNvSpPr txBox="1"/>
          <p:nvPr/>
        </p:nvSpPr>
        <p:spPr>
          <a:xfrm>
            <a:off x="8021497" y="4502624"/>
            <a:ext cx="2871614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アプリをうえに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スワイプ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かたづけましょう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198965"/>
            <a:ext cx="12192000" cy="826218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つかったアプリをかたづけよう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782236" y="3339384"/>
            <a:ext cx="1042415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813" y="2501153"/>
            <a:ext cx="3729316" cy="2796987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2649070" y="5104020"/>
            <a:ext cx="3813380" cy="1390909"/>
            <a:chOff x="2649070" y="5104020"/>
            <a:chExt cx="3813380" cy="1390909"/>
          </a:xfrm>
        </p:grpSpPr>
        <p:sp>
          <p:nvSpPr>
            <p:cNvPr id="23" name="四角形吹き出し 22"/>
            <p:cNvSpPr/>
            <p:nvPr/>
          </p:nvSpPr>
          <p:spPr>
            <a:xfrm>
              <a:off x="2649071" y="5104020"/>
              <a:ext cx="3813379" cy="1390909"/>
            </a:xfrm>
            <a:prstGeom prst="wedgeRectCallout">
              <a:avLst>
                <a:gd name="adj1" fmla="val 18728"/>
                <a:gd name="adj2" fmla="val -86471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78ED9BF-3E65-4BE7-A5DB-EE677A5F9B8C}"/>
                </a:ext>
              </a:extLst>
            </p:cNvPr>
            <p:cNvSpPr txBox="1"/>
            <p:nvPr/>
          </p:nvSpPr>
          <p:spPr>
            <a:xfrm>
              <a:off x="2649070" y="5210429"/>
              <a:ext cx="3792071" cy="126188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ホームボタンを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8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２かい「とんとん」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と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4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はやく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おしましょう</a:t>
              </a:r>
              <a:endPara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</p:txBody>
        </p:sp>
      </p:grp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790" y="2777941"/>
            <a:ext cx="1227908" cy="912321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3966882" y="3270957"/>
            <a:ext cx="1975620" cy="1814293"/>
            <a:chOff x="1964619" y="2994202"/>
            <a:chExt cx="1975620" cy="1814293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527505">
              <a:off x="2224245" y="2734576"/>
              <a:ext cx="1456368" cy="19756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444112">
              <a:off x="2184921" y="3643563"/>
              <a:ext cx="919520" cy="1164932"/>
            </a:xfrm>
            <a:prstGeom prst="rect">
              <a:avLst/>
            </a:prstGeom>
          </p:spPr>
        </p:pic>
      </p:grp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4675" y="2499267"/>
            <a:ext cx="1467394" cy="1090256"/>
          </a:xfrm>
          <a:prstGeom prst="rect">
            <a:avLst/>
          </a:prstGeom>
        </p:spPr>
      </p:pic>
      <p:sp>
        <p:nvSpPr>
          <p:cNvPr id="33" name="右矢印 32"/>
          <p:cNvSpPr/>
          <p:nvPr/>
        </p:nvSpPr>
        <p:spPr>
          <a:xfrm rot="16200000">
            <a:off x="10290560" y="2472658"/>
            <a:ext cx="1383088" cy="637173"/>
          </a:xfrm>
          <a:prstGeom prst="rightArrow">
            <a:avLst>
              <a:gd name="adj1" fmla="val 65931"/>
              <a:gd name="adj2" fmla="val 61948"/>
            </a:avLst>
          </a:prstGeom>
          <a:gradFill flip="none" rotWithShape="0">
            <a:gsLst>
              <a:gs pos="0">
                <a:srgbClr val="FF0000"/>
              </a:gs>
              <a:gs pos="28000">
                <a:srgbClr val="FF0000"/>
              </a:gs>
              <a:gs pos="45000">
                <a:srgbClr val="FF5050"/>
              </a:gs>
              <a:gs pos="97000">
                <a:schemeClr val="bg1">
                  <a:alpha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3434492">
            <a:off x="9955303" y="3067300"/>
            <a:ext cx="741290" cy="9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7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72996" y="2001524"/>
            <a:ext cx="3358906" cy="514918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35" b="6521"/>
          <a:stretch/>
        </p:blipFill>
        <p:spPr>
          <a:xfrm>
            <a:off x="90898" y="1030776"/>
            <a:ext cx="6544491" cy="5735783"/>
          </a:xfrm>
          <a:prstGeom prst="rect">
            <a:avLst/>
          </a:prstGeom>
        </p:spPr>
      </p:pic>
      <p:sp>
        <p:nvSpPr>
          <p:cNvPr id="26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34067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ＱＲコードを みてみよう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193" y="3264181"/>
            <a:ext cx="3488266" cy="2616200"/>
          </a:xfrm>
          <a:prstGeom prst="rect">
            <a:avLst/>
          </a:prstGeom>
        </p:spPr>
      </p:pic>
      <p:sp>
        <p:nvSpPr>
          <p:cNvPr id="31" name="四角形: 角を丸くする 8">
            <a:extLst>
              <a:ext uri="{FF2B5EF4-FFF2-40B4-BE49-F238E27FC236}">
                <a16:creationId xmlns:a16="http://schemas.microsoft.com/office/drawing/2014/main" id="{B6A949D3-ED42-41C4-9BEB-6AE6E8B3136D}"/>
              </a:ext>
            </a:extLst>
          </p:cNvPr>
          <p:cNvSpPr/>
          <p:nvPr/>
        </p:nvSpPr>
        <p:spPr>
          <a:xfrm>
            <a:off x="8557031" y="3171049"/>
            <a:ext cx="2125806" cy="5870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121776">
            <a:off x="9294068" y="3361962"/>
            <a:ext cx="1218850" cy="1544150"/>
          </a:xfrm>
          <a:prstGeom prst="rect">
            <a:avLst/>
          </a:prstGeom>
        </p:spPr>
      </p:pic>
      <p:sp>
        <p:nvSpPr>
          <p:cNvPr id="16" name="四角形吹き出し 15"/>
          <p:cNvSpPr/>
          <p:nvPr/>
        </p:nvSpPr>
        <p:spPr>
          <a:xfrm>
            <a:off x="7863839" y="1276350"/>
            <a:ext cx="3918858" cy="1365614"/>
          </a:xfrm>
          <a:prstGeom prst="wedgeRectCallout">
            <a:avLst>
              <a:gd name="adj1" fmla="val -19833"/>
              <a:gd name="adj2" fmla="val 9057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864732-5926-48B5-9E09-6F923F5BDFBB}"/>
              </a:ext>
            </a:extLst>
          </p:cNvPr>
          <p:cNvSpPr txBox="1"/>
          <p:nvPr/>
        </p:nvSpPr>
        <p:spPr>
          <a:xfrm>
            <a:off x="7763507" y="1444230"/>
            <a:ext cx="39972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ここを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がくしゅうメニューを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みてみましょう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23795" y="542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きゅーあーる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3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1"/>
            <a:ext cx="12192000" cy="9720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おきにいりに とうろくしよう</a:t>
            </a:r>
            <a:endParaRPr 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6951" y="2344752"/>
            <a:ext cx="5633653" cy="434963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864732-5926-48B5-9E09-6F923F5BDFBB}"/>
              </a:ext>
            </a:extLst>
          </p:cNvPr>
          <p:cNvSpPr txBox="1"/>
          <p:nvPr/>
        </p:nvSpPr>
        <p:spPr>
          <a:xfrm>
            <a:off x="487176" y="1257996"/>
            <a:ext cx="109012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インターネットのがめんがでます。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いつ</a:t>
            </a:r>
            <a:r>
              <a:rPr lang="ja-JP" altLang="en-US"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でもみられるように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、「おきにいり」にとうろくしましょう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2670" y="1155052"/>
            <a:ext cx="7009439" cy="5411849"/>
          </a:xfrm>
          <a:prstGeom prst="rect">
            <a:avLst/>
          </a:prstGeom>
        </p:spPr>
      </p:pic>
      <p:sp>
        <p:nvSpPr>
          <p:cNvPr id="26" name="四角形吹き出し 25"/>
          <p:cNvSpPr/>
          <p:nvPr/>
        </p:nvSpPr>
        <p:spPr>
          <a:xfrm>
            <a:off x="5717968" y="1948020"/>
            <a:ext cx="2389180" cy="908443"/>
          </a:xfrm>
          <a:prstGeom prst="wedgeRectCallout">
            <a:avLst>
              <a:gd name="adj1" fmla="val 49319"/>
              <a:gd name="adj2" fmla="val -7817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5652655" y="2066502"/>
            <a:ext cx="245449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ここを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endParaRPr lang="en-US" altLang="ja-JP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34067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おきにいりに とうろくしよう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1440" y="997254"/>
            <a:ext cx="1370964" cy="150029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52328">
            <a:off x="8293031" y="648161"/>
            <a:ext cx="2091117" cy="28366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28261">
            <a:off x="8461687" y="2484564"/>
            <a:ext cx="919520" cy="11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710" y="1093891"/>
            <a:ext cx="8190411" cy="5579663"/>
          </a:xfrm>
          <a:prstGeom prst="rect">
            <a:avLst/>
          </a:prstGeom>
        </p:spPr>
      </p:pic>
      <p:sp>
        <p:nvSpPr>
          <p:cNvPr id="41" name="四角形吹き出し 40"/>
          <p:cNvSpPr/>
          <p:nvPr/>
        </p:nvSpPr>
        <p:spPr>
          <a:xfrm>
            <a:off x="9107121" y="4517707"/>
            <a:ext cx="2797691" cy="947713"/>
          </a:xfrm>
          <a:prstGeom prst="wedgeRectCallout">
            <a:avLst>
              <a:gd name="adj1" fmla="val -58430"/>
              <a:gd name="adj2" fmla="val -1041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9107121" y="4630773"/>
            <a:ext cx="271039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☆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マーク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をタップしましょう</a:t>
            </a:r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34067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おきにいりに とうろくしよう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5791" y="4821698"/>
            <a:ext cx="2032209" cy="574766"/>
          </a:xfrm>
          <a:prstGeom prst="rect">
            <a:avLst/>
          </a:prstGeom>
        </p:spPr>
      </p:pic>
      <p:sp>
        <p:nvSpPr>
          <p:cNvPr id="17" name="四角形: 角を丸くする 8">
            <a:extLst>
              <a:ext uri="{FF2B5EF4-FFF2-40B4-BE49-F238E27FC236}">
                <a16:creationId xmlns:a16="http://schemas.microsoft.com/office/drawing/2014/main" id="{B6A949D3-ED42-41C4-9BEB-6AE6E8B3136D}"/>
              </a:ext>
            </a:extLst>
          </p:cNvPr>
          <p:cNvSpPr/>
          <p:nvPr/>
        </p:nvSpPr>
        <p:spPr>
          <a:xfrm>
            <a:off x="8202840" y="4756392"/>
            <a:ext cx="686557" cy="7053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13988">
            <a:off x="8329756" y="5260945"/>
            <a:ext cx="919518" cy="116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4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334" y="1235034"/>
            <a:ext cx="9514448" cy="490791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869"/>
          <a:stretch/>
        </p:blipFill>
        <p:spPr>
          <a:xfrm>
            <a:off x="7244188" y="-62827"/>
            <a:ext cx="3962497" cy="520484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7683" y="1724726"/>
            <a:ext cx="1175312" cy="8115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52328">
            <a:off x="10295244" y="1325228"/>
            <a:ext cx="1688341" cy="22903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677385">
            <a:off x="9846530" y="1059121"/>
            <a:ext cx="919520" cy="1188969"/>
          </a:xfrm>
          <a:prstGeom prst="rect">
            <a:avLst/>
          </a:prstGeom>
        </p:spPr>
      </p:pic>
      <p:sp>
        <p:nvSpPr>
          <p:cNvPr id="11" name="四角形吹き出し 10"/>
          <p:cNvSpPr/>
          <p:nvPr/>
        </p:nvSpPr>
        <p:spPr>
          <a:xfrm>
            <a:off x="8888438" y="3712716"/>
            <a:ext cx="2533064" cy="918662"/>
          </a:xfrm>
          <a:prstGeom prst="wedgeRectCallout">
            <a:avLst>
              <a:gd name="adj1" fmla="val 31022"/>
              <a:gd name="adj2" fmla="val -16514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8952063" y="3795841"/>
            <a:ext cx="246943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ここを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endParaRPr lang="en-US" altLang="ja-JP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2926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おきにいりに とうろくしよう</a:t>
            </a:r>
          </a:p>
        </p:txBody>
      </p:sp>
    </p:spTree>
    <p:extLst>
      <p:ext uri="{BB962C8B-B14F-4D97-AF65-F5344CB8AC3E}">
        <p14:creationId xmlns:p14="http://schemas.microsoft.com/office/powerpoint/2010/main" val="176505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2"/>
            <a:ext cx="12192000" cy="877022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おきにいりを かくにんしよう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57" y="1209788"/>
            <a:ext cx="5304880" cy="52167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5129" y="1073553"/>
            <a:ext cx="1059708" cy="111282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50090">
            <a:off x="4302948" y="728671"/>
            <a:ext cx="1815602" cy="24629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四角形吹き出し 8"/>
          <p:cNvSpPr/>
          <p:nvPr/>
        </p:nvSpPr>
        <p:spPr>
          <a:xfrm>
            <a:off x="2026905" y="1864345"/>
            <a:ext cx="2389180" cy="908443"/>
          </a:xfrm>
          <a:prstGeom prst="wedgeRectCallout">
            <a:avLst>
              <a:gd name="adj1" fmla="val 59707"/>
              <a:gd name="adj2" fmla="val -8824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1927861" y="1960139"/>
            <a:ext cx="246943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ここを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endParaRPr lang="en-US" altLang="ja-JP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40430">
            <a:off x="4655119" y="2487663"/>
            <a:ext cx="919520" cy="116493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9670" y="2751545"/>
            <a:ext cx="6151176" cy="34157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四角形吹き出し 11"/>
          <p:cNvSpPr/>
          <p:nvPr/>
        </p:nvSpPr>
        <p:spPr>
          <a:xfrm>
            <a:off x="8676124" y="5811687"/>
            <a:ext cx="2389180" cy="908443"/>
          </a:xfrm>
          <a:prstGeom prst="wedgeRectCallout">
            <a:avLst>
              <a:gd name="adj1" fmla="val 1312"/>
              <a:gd name="adj2" fmla="val -7890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8651063" y="5850876"/>
            <a:ext cx="243930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このマーク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あれば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OK</a:t>
            </a:r>
          </a:p>
          <a:p>
            <a:pPr algn="ctr"/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412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2"/>
            <a:ext cx="12192000" cy="877022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いらないマークをけそう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51" y="2019468"/>
            <a:ext cx="7656379" cy="42516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3864732-5926-48B5-9E09-6F923F5BDFBB}"/>
              </a:ext>
            </a:extLst>
          </p:cNvPr>
          <p:cNvSpPr txBox="1"/>
          <p:nvPr/>
        </p:nvSpPr>
        <p:spPr>
          <a:xfrm>
            <a:off x="487176" y="1257996"/>
            <a:ext cx="109012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ひとつずついらない</a:t>
            </a:r>
            <a:r>
              <a:rPr lang="ja-JP" altLang="en-US"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マークをながおししてけしましょう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239198" y="3954799"/>
            <a:ext cx="2085061" cy="830997"/>
          </a:xfrm>
          <a:prstGeom prst="borderCallout2">
            <a:avLst>
              <a:gd name="adj1" fmla="val 10258"/>
              <a:gd name="adj2" fmla="val 100218"/>
              <a:gd name="adj3" fmla="val 43446"/>
              <a:gd name="adj4" fmla="val 100771"/>
              <a:gd name="adj5" fmla="val -43966"/>
              <a:gd name="adj6" fmla="val 13731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いらない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マーク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7546365" y="5670659"/>
            <a:ext cx="3206178" cy="953566"/>
          </a:xfrm>
          <a:prstGeom prst="wedgeRectCallout">
            <a:avLst>
              <a:gd name="adj1" fmla="val -85541"/>
              <a:gd name="adj2" fmla="val -4074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5" name="直線コネクタ 4"/>
          <p:cNvCxnSpPr>
            <a:endCxn id="26" idx="1"/>
          </p:cNvCxnSpPr>
          <p:nvPr/>
        </p:nvCxnSpPr>
        <p:spPr>
          <a:xfrm>
            <a:off x="2324259" y="4420003"/>
            <a:ext cx="771905" cy="68214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7578420" y="5740870"/>
            <a:ext cx="310993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マークをゆびで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ながおし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9222779" y="3459298"/>
            <a:ext cx="2085061" cy="830997"/>
          </a:xfrm>
          <a:prstGeom prst="borderCallout2">
            <a:avLst>
              <a:gd name="adj1" fmla="val 57417"/>
              <a:gd name="adj2" fmla="val 604"/>
              <a:gd name="adj3" fmla="val 54450"/>
              <a:gd name="adj4" fmla="val -1348"/>
              <a:gd name="adj5" fmla="val 29916"/>
              <a:gd name="adj6" fmla="val -2870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いらない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マーク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473632" y="3248143"/>
            <a:ext cx="1108663" cy="11123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096164" y="3248143"/>
            <a:ext cx="2196445" cy="1069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3096164" y="4475268"/>
            <a:ext cx="3186260" cy="12537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57216">
            <a:off x="4671073" y="5051322"/>
            <a:ext cx="1019755" cy="129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66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434</Words>
  <Application>Microsoft Office PowerPoint</Application>
  <PresentationFormat>ワイド画面</PresentationFormat>
  <Paragraphs>112</Paragraphs>
  <Slides>21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9" baseType="lpstr">
      <vt:lpstr>Adobe Ming Std L</vt:lpstr>
      <vt:lpstr>UD デジタル 教科書体 N-B</vt:lpstr>
      <vt:lpstr>游ゴシック</vt:lpstr>
      <vt:lpstr>游ゴシック Light</vt:lpstr>
      <vt:lpstr>Arial</vt:lpstr>
      <vt:lpstr>Calibri</vt:lpstr>
      <vt:lpstr>Calibri Light</vt:lpstr>
      <vt:lpstr>Office テーマ</vt:lpstr>
      <vt:lpstr>はじめのページを とうろくしよう iPad</vt:lpstr>
      <vt:lpstr>PowerPoint プレゼンテーション</vt:lpstr>
      <vt:lpstr>PowerPoint プレゼンテーション</vt:lpstr>
      <vt:lpstr>おきにいりに とうろくしよう</vt:lpstr>
      <vt:lpstr>PowerPoint プレゼンテーション</vt:lpstr>
      <vt:lpstr>PowerPoint プレゼンテーション</vt:lpstr>
      <vt:lpstr>PowerPoint プレゼンテーション</vt:lpstr>
      <vt:lpstr>おきにいりを かくにんしよう</vt:lpstr>
      <vt:lpstr>いらないマークをけそう</vt:lpstr>
      <vt:lpstr>いらないマークをけそう</vt:lpstr>
      <vt:lpstr>PowerPoint プレゼンテーション</vt:lpstr>
      <vt:lpstr>PowerPoint プレゼンテーション</vt:lpstr>
      <vt:lpstr>おきにいりから「小学生の学習メニュー」をひらいてみよう　</vt:lpstr>
      <vt:lpstr>せいかつかのページをひらいてみよう　</vt:lpstr>
      <vt:lpstr>いきものずかん（はる）をみてみよう　</vt:lpstr>
      <vt:lpstr>いろいろみてみよう　</vt:lpstr>
      <vt:lpstr>いろいろタップしてみよう　</vt:lpstr>
      <vt:lpstr>ページをきりかえよう　</vt:lpstr>
      <vt:lpstr>ページをきりかえよう　</vt:lpstr>
      <vt:lpstr>ひらいているページをとじてみよう　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インターネットでおきにいりに とうろくしよう</dc:title>
  <dc:creator>柏市立教育研究所</dc:creator>
  <cp:lastModifiedBy>田中 香穂里</cp:lastModifiedBy>
  <cp:revision>83</cp:revision>
  <cp:lastPrinted>2021-02-17T05:55:22Z</cp:lastPrinted>
  <dcterms:created xsi:type="dcterms:W3CDTF">2021-02-17T02:47:13Z</dcterms:created>
  <dcterms:modified xsi:type="dcterms:W3CDTF">2021-05-19T00:36:09Z</dcterms:modified>
</cp:coreProperties>
</file>