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9" r:id="rId3"/>
    <p:sldId id="265" r:id="rId4"/>
    <p:sldId id="257" r:id="rId5"/>
    <p:sldId id="293" r:id="rId6"/>
    <p:sldId id="273" r:id="rId7"/>
    <p:sldId id="294" r:id="rId8"/>
    <p:sldId id="287" r:id="rId9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25D8C-3704-4C71-9BA2-4899B102761B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8B0CE-911F-43A9-90AC-40940A83A1B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231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043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>
                <a:ea typeface="游ゴシック"/>
              </a:rPr>
              <a:t>https://icon-rainbow.com/%E3%82%B9%E3%83%9E%E3%83%9B%E6%93%8D%E4%BD%9C-%E3%82%BF%E3%83%83%E3%83%97%E3%81%AE%E7%84%A1%E6%96%99%E3%82%A2%E3%82%A4%E3%82%B3%E3%83%B3%E7%B4%A0%E6%9D%90-3/</a:t>
            </a:r>
            <a:endParaRPr lang="ja-JP" altLang="en-US" dirty="0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4700-6225-4605-B021-05CC2F0C3D13}" type="slidenum">
              <a:rPr kumimoji="1" lang="en-US" altLang="ja-JP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630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694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00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3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102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43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95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97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0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85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3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827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7D97-582B-4B8A-AB03-C10EFDE398C2}" type="datetimeFigureOut">
              <a:rPr kumimoji="1" lang="ja-JP" altLang="en-US" smtClean="0"/>
              <a:t>2021/5/18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9952-0E3C-47E6-90DC-70F418A078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38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96834" y="571500"/>
            <a:ext cx="10711543" cy="3395663"/>
          </a:xfrm>
          <a:solidFill>
            <a:srgbClr val="FFCCCC"/>
          </a:solid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ガレッジバンドをつかってみよう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/>
            </a:r>
            <a:b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</a:b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iPad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917" y="4362994"/>
            <a:ext cx="6355501" cy="21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2536673" y="1802674"/>
            <a:ext cx="7547852" cy="4782424"/>
            <a:chOff x="3461657" y="2141929"/>
            <a:chExt cx="5436628" cy="3581400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389271" y="1214315"/>
              <a:ext cx="3581400" cy="5436628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898" y="2563585"/>
              <a:ext cx="3653247" cy="2739935"/>
            </a:xfrm>
            <a:prstGeom prst="rect">
              <a:avLst/>
            </a:prstGeom>
          </p:spPr>
        </p:pic>
      </p:grpSp>
      <p:sp>
        <p:nvSpPr>
          <p:cNvPr id="15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「ガレッジ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バンド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」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をひらこう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　</a:t>
            </a:r>
          </a:p>
        </p:txBody>
      </p:sp>
      <p:sp>
        <p:nvSpPr>
          <p:cNvPr id="13" name="四角形吹き出し 12"/>
          <p:cNvSpPr/>
          <p:nvPr/>
        </p:nvSpPr>
        <p:spPr>
          <a:xfrm>
            <a:off x="4241079" y="4889726"/>
            <a:ext cx="3606330" cy="1055368"/>
          </a:xfrm>
          <a:prstGeom prst="wedgeRectCallout">
            <a:avLst>
              <a:gd name="adj1" fmla="val -15433"/>
              <a:gd name="adj2" fmla="val -85349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001402" y="5000856"/>
            <a:ext cx="401388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「ガレッジ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バンド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584" y="2616829"/>
            <a:ext cx="445169" cy="55667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2038">
            <a:off x="4395849" y="2379453"/>
            <a:ext cx="1881982" cy="255298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2" r="100000">
                        <a14:foregroundMark x1="85232" y1="12664" x2="32068" y2="64192"/>
                        <a14:foregroundMark x1="55274" y1="17904" x2="24051" y2="56332"/>
                        <a14:foregroundMark x1="24473" y1="38865" x2="33333" y2="84716"/>
                        <a14:foregroundMark x1="45148" y1="81659" x2="85654" y2="39738"/>
                        <a14:foregroundMark x1="12236" y1="55022" x2="30380" y2="78166"/>
                        <a14:foregroundMark x1="40084" y1="65502" x2="41350" y2="78603"/>
                        <a14:foregroundMark x1="51899" y1="51528" x2="56540" y2="82096"/>
                        <a14:foregroundMark x1="40084" y1="87336" x2="65401" y2="79913"/>
                        <a14:foregroundMark x1="63713" y1="73799" x2="69620" y2="61572"/>
                        <a14:foregroundMark x1="88608" y1="4803" x2="90295" y2="1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261" y="2816663"/>
            <a:ext cx="903904" cy="87339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20008757">
            <a:off x="5134660" y="3337921"/>
            <a:ext cx="1218850" cy="154415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22" r="100000">
                        <a14:foregroundMark x1="85232" y1="12664" x2="32068" y2="64192"/>
                        <a14:foregroundMark x1="55274" y1="17904" x2="24051" y2="56332"/>
                        <a14:foregroundMark x1="24473" y1="38865" x2="33333" y2="84716"/>
                        <a14:foregroundMark x1="45148" y1="81659" x2="85654" y2="39738"/>
                        <a14:foregroundMark x1="12236" y1="55022" x2="30380" y2="78166"/>
                        <a14:foregroundMark x1="40084" y1="65502" x2="41350" y2="78603"/>
                        <a14:foregroundMark x1="51899" y1="51528" x2="56540" y2="82096"/>
                        <a14:foregroundMark x1="40084" y1="87336" x2="65401" y2="79913"/>
                        <a14:foregroundMark x1="63713" y1="73799" x2="69620" y2="61572"/>
                        <a14:foregroundMark x1="88608" y1="4803" x2="90295" y2="1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179" y="229747"/>
            <a:ext cx="762868" cy="7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3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903F09-C8F8-4B68-AE9B-1A7B728F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721"/>
            <a:ext cx="12192000" cy="9720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キ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ーボードをえらぼう</a:t>
            </a:r>
            <a:endParaRPr 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864732-5926-48B5-9E09-6F923F5BDFBB}"/>
              </a:ext>
            </a:extLst>
          </p:cNvPr>
          <p:cNvSpPr txBox="1"/>
          <p:nvPr/>
        </p:nvSpPr>
        <p:spPr>
          <a:xfrm>
            <a:off x="487176" y="1257996"/>
            <a:ext cx="1090125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32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がっきを</a:t>
            </a:r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えらぶがめんになります。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まずは、キーボードをひいてみましょう。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216131" y="2355378"/>
            <a:ext cx="7176064" cy="4394602"/>
            <a:chOff x="2249291" y="1737360"/>
            <a:chExt cx="7547852" cy="4782424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32005" y="354646"/>
              <a:ext cx="4782424" cy="7547852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316" y="2300419"/>
              <a:ext cx="5071925" cy="3658773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316" y="2300419"/>
              <a:ext cx="5155475" cy="3866606"/>
            </a:xfrm>
            <a:prstGeom prst="rect">
              <a:avLst/>
            </a:prstGeom>
          </p:spPr>
        </p:pic>
      </p:grpSp>
      <p:sp>
        <p:nvSpPr>
          <p:cNvPr id="10" name="四角形吹き出し 9"/>
          <p:cNvSpPr/>
          <p:nvPr/>
        </p:nvSpPr>
        <p:spPr>
          <a:xfrm>
            <a:off x="6529322" y="5225240"/>
            <a:ext cx="2389180" cy="908443"/>
          </a:xfrm>
          <a:prstGeom prst="wedgeRectCallout">
            <a:avLst>
              <a:gd name="adj1" fmla="val -24492"/>
              <a:gd name="adj2" fmla="val -10118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6428831" y="5332355"/>
            <a:ext cx="245449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ここを</a:t>
            </a:r>
            <a:r>
              <a:rPr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8261">
            <a:off x="5595870" y="4379894"/>
            <a:ext cx="919520" cy="11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21004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キーボードをひいてみよう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341589" y="442917"/>
            <a:ext cx="4394602" cy="71760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676" y="2351047"/>
            <a:ext cx="4822095" cy="336207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676" y="2351048"/>
            <a:ext cx="4822095" cy="3366500"/>
          </a:xfrm>
          <a:prstGeom prst="rect">
            <a:avLst/>
          </a:prstGeom>
        </p:spPr>
      </p:pic>
      <p:sp>
        <p:nvSpPr>
          <p:cNvPr id="26" name="四角形吹き出し 25"/>
          <p:cNvSpPr/>
          <p:nvPr/>
        </p:nvSpPr>
        <p:spPr>
          <a:xfrm>
            <a:off x="6662321" y="5713119"/>
            <a:ext cx="3703080" cy="938440"/>
          </a:xfrm>
          <a:prstGeom prst="wedgeRectCallout">
            <a:avLst>
              <a:gd name="adj1" fmla="val -27164"/>
              <a:gd name="adj2" fmla="val -10118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6662321" y="5846128"/>
            <a:ext cx="37030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キーボードを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ひいてみよう。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8261">
            <a:off x="5377410" y="5386002"/>
            <a:ext cx="919520" cy="11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キーボードのおおきさをかえる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43055" y="-255985"/>
            <a:ext cx="5177647" cy="84547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880" y="1964069"/>
            <a:ext cx="5719556" cy="39925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9774">
            <a:off x="7284969" y="4349463"/>
            <a:ext cx="800971" cy="101474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7533303" y="2949969"/>
            <a:ext cx="2913509" cy="683282"/>
            <a:chOff x="6767671" y="5902405"/>
            <a:chExt cx="3195667" cy="683282"/>
          </a:xfrm>
        </p:grpSpPr>
        <p:sp>
          <p:nvSpPr>
            <p:cNvPr id="26" name="四角形吹き出し 25"/>
            <p:cNvSpPr/>
            <p:nvPr/>
          </p:nvSpPr>
          <p:spPr>
            <a:xfrm>
              <a:off x="6767671" y="5902405"/>
              <a:ext cx="3195667" cy="683282"/>
            </a:xfrm>
            <a:prstGeom prst="wedgeRectCallout">
              <a:avLst>
                <a:gd name="adj1" fmla="val -41732"/>
                <a:gd name="adj2" fmla="val 11095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6933836" y="5969275"/>
              <a:ext cx="261716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①　　　　　をタップ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82869" y="5989711"/>
              <a:ext cx="716747" cy="548099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45699">
            <a:off x="4921682" y="4131552"/>
            <a:ext cx="800971" cy="1014743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113078" y="2460165"/>
            <a:ext cx="3654756" cy="979609"/>
            <a:chOff x="1096626" y="2248253"/>
            <a:chExt cx="3910318" cy="979609"/>
          </a:xfrm>
        </p:grpSpPr>
        <p:sp>
          <p:nvSpPr>
            <p:cNvPr id="14" name="四角形吹き出し 13"/>
            <p:cNvSpPr/>
            <p:nvPr/>
          </p:nvSpPr>
          <p:spPr>
            <a:xfrm>
              <a:off x="1096626" y="2248253"/>
              <a:ext cx="3910318" cy="979609"/>
            </a:xfrm>
            <a:prstGeom prst="wedgeRectCallout">
              <a:avLst>
                <a:gd name="adj1" fmla="val 45785"/>
                <a:gd name="adj2" fmla="val 93477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1282350" y="2365891"/>
              <a:ext cx="3273198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②キーボードの大きさを</a:t>
              </a: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えらびます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角丸四角形 1"/>
          <p:cNvSpPr/>
          <p:nvPr/>
        </p:nvSpPr>
        <p:spPr>
          <a:xfrm>
            <a:off x="5072743" y="3779607"/>
            <a:ext cx="925370" cy="3615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7286104" y="4016609"/>
            <a:ext cx="466371" cy="3463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068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err="1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おん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かい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をかえる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64459" y="-258513"/>
            <a:ext cx="5177647" cy="84547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188" y="1998617"/>
            <a:ext cx="5601889" cy="3934550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6871036" y="5289659"/>
            <a:ext cx="1383088" cy="637173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3357469">
            <a:off x="6908015" y="5664807"/>
            <a:ext cx="741290" cy="954726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 rot="10800000">
            <a:off x="4041306" y="5289658"/>
            <a:ext cx="1383088" cy="637173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675043">
            <a:off x="4515912" y="5664808"/>
            <a:ext cx="741290" cy="954726"/>
          </a:xfrm>
          <a:prstGeom prst="rect">
            <a:avLst/>
          </a:prstGeom>
        </p:spPr>
      </p:pic>
      <p:sp>
        <p:nvSpPr>
          <p:cNvPr id="41" name="四角形吹き出し 40"/>
          <p:cNvSpPr/>
          <p:nvPr/>
        </p:nvSpPr>
        <p:spPr>
          <a:xfrm>
            <a:off x="8160476" y="3853543"/>
            <a:ext cx="3604857" cy="1187655"/>
          </a:xfrm>
          <a:prstGeom prst="wedgeRectCallout">
            <a:avLst>
              <a:gd name="adj1" fmla="val -42849"/>
              <a:gd name="adj2" fmla="val 89078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四角形吹き出し 18"/>
          <p:cNvSpPr/>
          <p:nvPr/>
        </p:nvSpPr>
        <p:spPr>
          <a:xfrm>
            <a:off x="143056" y="4096079"/>
            <a:ext cx="3604857" cy="1432893"/>
          </a:xfrm>
          <a:prstGeom prst="wedgeRectCallout">
            <a:avLst>
              <a:gd name="adj1" fmla="val 50643"/>
              <a:gd name="adj2" fmla="val 7008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255348" y="4224667"/>
            <a:ext cx="35612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左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スワイプ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けんばんが左にうごいて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たかいおと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だせます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586703" y="1812789"/>
            <a:ext cx="5088913" cy="1188146"/>
            <a:chOff x="2247665" y="1768874"/>
            <a:chExt cx="5088913" cy="1188146"/>
          </a:xfrm>
        </p:grpSpPr>
        <p:sp>
          <p:nvSpPr>
            <p:cNvPr id="17" name="四角形吹き出し 16"/>
            <p:cNvSpPr/>
            <p:nvPr/>
          </p:nvSpPr>
          <p:spPr>
            <a:xfrm>
              <a:off x="2247665" y="1768874"/>
              <a:ext cx="5088913" cy="1188146"/>
            </a:xfrm>
            <a:prstGeom prst="wedgeRectCallout">
              <a:avLst>
                <a:gd name="adj1" fmla="val 33996"/>
                <a:gd name="adj2" fmla="val 14326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2339091" y="1908003"/>
              <a:ext cx="4547243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①このボタンを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タップ</a:t>
              </a: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して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6593" y="2383026"/>
              <a:ext cx="1253412" cy="433148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3613507" y="2393344"/>
              <a:ext cx="159945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Scroll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4656707" y="2400416"/>
              <a:ext cx="1647913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にする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3287FA0-009F-4E01-82B6-C315CE3981D1}"/>
              </a:ext>
            </a:extLst>
          </p:cNvPr>
          <p:cNvSpPr txBox="1"/>
          <p:nvPr/>
        </p:nvSpPr>
        <p:spPr>
          <a:xfrm>
            <a:off x="8254124" y="3887568"/>
            <a:ext cx="35612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右に</a:t>
            </a:r>
            <a:r>
              <a:rPr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スワイプ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けんばんが右にうごいて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ひくいおと</a:t>
            </a:r>
            <a:r>
              <a:rPr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だせます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44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タイトル 1">
            <a:extLst>
              <a:ext uri="{FF2B5EF4-FFF2-40B4-BE49-F238E27FC236}">
                <a16:creationId xmlns:a16="http://schemas.microsoft.com/office/drawing/2014/main" id="{2169A086-98F1-4A06-AA78-EEE270D775E7}"/>
              </a:ext>
            </a:extLst>
          </p:cNvPr>
          <p:cNvSpPr txBox="1">
            <a:spLocks/>
          </p:cNvSpPr>
          <p:nvPr/>
        </p:nvSpPr>
        <p:spPr>
          <a:xfrm>
            <a:off x="0" y="134067"/>
            <a:ext cx="12192000" cy="959824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がっきを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かえる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Calibri Light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64459" y="-258513"/>
            <a:ext cx="5177647" cy="84547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188" y="1998617"/>
            <a:ext cx="5601889" cy="393455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3580306" y="2014931"/>
            <a:ext cx="3044709" cy="810157"/>
            <a:chOff x="3024080" y="1712486"/>
            <a:chExt cx="3044709" cy="810157"/>
          </a:xfrm>
        </p:grpSpPr>
        <p:sp>
          <p:nvSpPr>
            <p:cNvPr id="19" name="四角形吹き出し 18"/>
            <p:cNvSpPr/>
            <p:nvPr/>
          </p:nvSpPr>
          <p:spPr>
            <a:xfrm>
              <a:off x="3239588" y="1712486"/>
              <a:ext cx="2613694" cy="810157"/>
            </a:xfrm>
            <a:prstGeom prst="wedgeRectCallout">
              <a:avLst>
                <a:gd name="adj1" fmla="val 37235"/>
                <a:gd name="adj2" fmla="val 8193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3024080" y="1883820"/>
              <a:ext cx="304470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①ここをタップ</a:t>
              </a:r>
              <a:endPara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8261">
            <a:off x="5651503" y="3391583"/>
            <a:ext cx="919520" cy="11649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585" y="3468069"/>
            <a:ext cx="3566160" cy="22468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2" name="グループ化 11"/>
          <p:cNvGrpSpPr/>
          <p:nvPr/>
        </p:nvGrpSpPr>
        <p:grpSpPr>
          <a:xfrm>
            <a:off x="170408" y="2068291"/>
            <a:ext cx="3259721" cy="1159277"/>
            <a:chOff x="3366694" y="1791595"/>
            <a:chExt cx="3259721" cy="769165"/>
          </a:xfrm>
        </p:grpSpPr>
        <p:sp>
          <p:nvSpPr>
            <p:cNvPr id="13" name="四角形吹き出し 12"/>
            <p:cNvSpPr/>
            <p:nvPr/>
          </p:nvSpPr>
          <p:spPr>
            <a:xfrm>
              <a:off x="3434520" y="1791595"/>
              <a:ext cx="3009116" cy="769165"/>
            </a:xfrm>
            <a:prstGeom prst="wedgeRectCallout">
              <a:avLst>
                <a:gd name="adj1" fmla="val 31451"/>
                <a:gd name="adj2" fmla="val 121342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23287FA0-009F-4E01-82B6-C315CE3981D1}"/>
                </a:ext>
              </a:extLst>
            </p:cNvPr>
            <p:cNvSpPr txBox="1"/>
            <p:nvPr/>
          </p:nvSpPr>
          <p:spPr>
            <a:xfrm>
              <a:off x="3366694" y="1922884"/>
              <a:ext cx="3259721" cy="30630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②</a:t>
              </a:r>
              <a:r>
                <a:rPr lang="ja-JP" altLang="en-US" sz="24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がっきを</a:t>
              </a:r>
              <a:r>
                <a:rPr lang="ja-JP" altLang="en-US" sz="2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えらんで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タップ</a:t>
              </a:r>
              <a:endParaRPr lang="en-US" altLang="ja-JP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03040">
            <a:off x="3120546" y="4954060"/>
            <a:ext cx="919520" cy="11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 rot="16200000">
            <a:off x="1083945" y="1142961"/>
            <a:ext cx="3603048" cy="5523455"/>
            <a:chOff x="516454" y="1178966"/>
            <a:chExt cx="3603048" cy="5523455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4" y="1178966"/>
              <a:ext cx="3603048" cy="5523455"/>
            </a:xfrm>
            <a:prstGeom prst="rect">
              <a:avLst/>
            </a:prstGeom>
          </p:spPr>
        </p:pic>
        <p:pic>
          <p:nvPicPr>
            <p:cNvPr id="46" name="図 6" descr="グラフィカル ユーザー インターフェイス, アプリケーション&#10;&#10;説明は自動で生成されたものです">
              <a:extLst>
                <a:ext uri="{FF2B5EF4-FFF2-40B4-BE49-F238E27FC236}">
                  <a16:creationId xmlns:a16="http://schemas.microsoft.com/office/drawing/2014/main" id="{92E040DD-D464-4143-9046-5F419BCF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981" y="2372003"/>
              <a:ext cx="2753245" cy="36844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タイトル 1">
            <a:extLst>
              <a:ext uri="{FF2B5EF4-FFF2-40B4-BE49-F238E27FC236}">
                <a16:creationId xmlns:a16="http://schemas.microsoft.com/office/drawing/2014/main" id="{4BD294CC-38BF-4126-A84C-0434A58DBA7E}"/>
              </a:ext>
            </a:extLst>
          </p:cNvPr>
          <p:cNvSpPr txBox="1">
            <a:spLocks/>
          </p:cNvSpPr>
          <p:nvPr/>
        </p:nvSpPr>
        <p:spPr>
          <a:xfrm>
            <a:off x="0" y="198965"/>
            <a:ext cx="12192000" cy="826218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Calibri Light"/>
              </a:rPr>
              <a:t>つかったアプリをかたづけよう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矢印: 右 5">
            <a:extLst>
              <a:ext uri="{FF2B5EF4-FFF2-40B4-BE49-F238E27FC236}">
                <a16:creationId xmlns:a16="http://schemas.microsoft.com/office/drawing/2014/main" id="{311CF3C7-E185-4F47-904D-431BB890F013}"/>
              </a:ext>
            </a:extLst>
          </p:cNvPr>
          <p:cNvSpPr/>
          <p:nvPr/>
        </p:nvSpPr>
        <p:spPr>
          <a:xfrm>
            <a:off x="5782236" y="3339384"/>
            <a:ext cx="1042415" cy="100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813" y="2501153"/>
            <a:ext cx="3729316" cy="2796987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90" y="2777941"/>
            <a:ext cx="1227908" cy="912321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4675" y="2499267"/>
            <a:ext cx="1467394" cy="109025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705" y="2494560"/>
            <a:ext cx="3752772" cy="2814579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3966882" y="3270957"/>
            <a:ext cx="1975620" cy="1814293"/>
            <a:chOff x="1964619" y="2994202"/>
            <a:chExt cx="1975620" cy="1814293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27505">
              <a:off x="2224245" y="2734576"/>
              <a:ext cx="1456368" cy="19756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44112">
              <a:off x="2184921" y="3643563"/>
              <a:ext cx="919520" cy="1164932"/>
            </a:xfrm>
            <a:prstGeom prst="rect">
              <a:avLst/>
            </a:prstGeom>
          </p:spPr>
        </p:pic>
      </p:grpSp>
      <p:grpSp>
        <p:nvGrpSpPr>
          <p:cNvPr id="22" name="グループ化 21"/>
          <p:cNvGrpSpPr/>
          <p:nvPr/>
        </p:nvGrpSpPr>
        <p:grpSpPr>
          <a:xfrm>
            <a:off x="2649070" y="5104020"/>
            <a:ext cx="3813380" cy="1390909"/>
            <a:chOff x="2649070" y="5104020"/>
            <a:chExt cx="3813380" cy="1390909"/>
          </a:xfrm>
        </p:grpSpPr>
        <p:sp>
          <p:nvSpPr>
            <p:cNvPr id="23" name="四角形吹き出し 22"/>
            <p:cNvSpPr/>
            <p:nvPr/>
          </p:nvSpPr>
          <p:spPr>
            <a:xfrm>
              <a:off x="2649071" y="5104020"/>
              <a:ext cx="3813379" cy="1390909"/>
            </a:xfrm>
            <a:prstGeom prst="wedgeRectCallout">
              <a:avLst>
                <a:gd name="adj1" fmla="val 18728"/>
                <a:gd name="adj2" fmla="val -86471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78ED9BF-3E65-4BE7-A5DB-EE677A5F9B8C}"/>
                </a:ext>
              </a:extLst>
            </p:cNvPr>
            <p:cNvSpPr txBox="1"/>
            <p:nvPr/>
          </p:nvSpPr>
          <p:spPr>
            <a:xfrm>
              <a:off x="2649070" y="5210429"/>
              <a:ext cx="3792071" cy="126188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ホームボタンを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２かい「とんとん」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</a:t>
              </a:r>
              <a:endPara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はやく</a:t>
              </a: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おしましょう</a:t>
              </a:r>
              <a:endPara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Calibri"/>
              </a:endParaRPr>
            </a:p>
          </p:txBody>
        </p:sp>
      </p:grpSp>
      <p:pic>
        <p:nvPicPr>
          <p:cNvPr id="39" name="図 3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184" y="2190169"/>
            <a:ext cx="4954761" cy="3716071"/>
          </a:xfrm>
          <a:prstGeom prst="rect">
            <a:avLst/>
          </a:prstGeom>
        </p:spPr>
      </p:pic>
      <p:sp>
        <p:nvSpPr>
          <p:cNvPr id="68" name="四角形吹き出し 67"/>
          <p:cNvSpPr/>
          <p:nvPr/>
        </p:nvSpPr>
        <p:spPr>
          <a:xfrm>
            <a:off x="8153628" y="4987991"/>
            <a:ext cx="2918011" cy="1484322"/>
          </a:xfrm>
          <a:prstGeom prst="wedgeRectCallout">
            <a:avLst>
              <a:gd name="adj1" fmla="val -2687"/>
              <a:gd name="adj2" fmla="val -7906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66C2A49-FCDB-496A-B6CF-4B1679193463}"/>
              </a:ext>
            </a:extLst>
          </p:cNvPr>
          <p:cNvSpPr txBox="1"/>
          <p:nvPr/>
        </p:nvSpPr>
        <p:spPr>
          <a:xfrm>
            <a:off x="8190450" y="5052741"/>
            <a:ext cx="2871614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アプリをうえに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スワイプ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かたづけましょう</a:t>
            </a:r>
            <a:endParaRPr lang="ja-JP" altLang="en-US" sz="2400" dirty="0">
              <a:latin typeface="Meiryo UI" panose="020B0604030504040204" pitchFamily="50" charset="-128"/>
              <a:ea typeface="Meiryo UI" panose="020B0604030504040204" pitchFamily="50" charset="-128"/>
              <a:cs typeface="Calibri"/>
            </a:endParaRPr>
          </a:p>
        </p:txBody>
      </p:sp>
      <p:sp>
        <p:nvSpPr>
          <p:cNvPr id="33" name="右矢印 32"/>
          <p:cNvSpPr/>
          <p:nvPr/>
        </p:nvSpPr>
        <p:spPr>
          <a:xfrm rot="16200000">
            <a:off x="10290560" y="2472658"/>
            <a:ext cx="1383088" cy="637173"/>
          </a:xfrm>
          <a:prstGeom prst="rightArrow">
            <a:avLst>
              <a:gd name="adj1" fmla="val 65931"/>
              <a:gd name="adj2" fmla="val 61948"/>
            </a:avLst>
          </a:prstGeom>
          <a:gradFill flip="none" rotWithShape="0">
            <a:gsLst>
              <a:gs pos="0">
                <a:srgbClr val="FF0000"/>
              </a:gs>
              <a:gs pos="28000">
                <a:srgbClr val="FF0000"/>
              </a:gs>
              <a:gs pos="45000">
                <a:srgbClr val="FF5050"/>
              </a:gs>
              <a:gs pos="97000">
                <a:schemeClr val="bg1">
                  <a:alpha val="2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3434492">
            <a:off x="9955303" y="3067300"/>
            <a:ext cx="741290" cy="9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167</Words>
  <Application>Microsoft Office PowerPoint</Application>
  <PresentationFormat>ワイド画面</PresentationFormat>
  <Paragraphs>39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ガレッジバンドをつかってみよう iPad</vt:lpstr>
      <vt:lpstr>PowerPoint プレゼンテーション</vt:lpstr>
      <vt:lpstr>キーボードをえらぼう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インターネットでおきにいりに とうろくしよう</dc:title>
  <dc:creator>柏市立教育研究所</dc:creator>
  <cp:lastModifiedBy>田中 香穂里</cp:lastModifiedBy>
  <cp:revision>101</cp:revision>
  <cp:lastPrinted>2021-02-17T05:55:22Z</cp:lastPrinted>
  <dcterms:created xsi:type="dcterms:W3CDTF">2021-02-17T02:47:13Z</dcterms:created>
  <dcterms:modified xsi:type="dcterms:W3CDTF">2021-05-18T09:00:17Z</dcterms:modified>
</cp:coreProperties>
</file>